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notesMasterIdLst>
    <p:notesMasterId r:id="rId15"/>
  </p:notesMasterIdLst>
  <p:sldIdLst>
    <p:sldId id="257" r:id="rId2"/>
    <p:sldId id="259" r:id="rId3"/>
    <p:sldId id="258" r:id="rId4"/>
    <p:sldId id="261" r:id="rId5"/>
    <p:sldId id="260" r:id="rId6"/>
    <p:sldId id="262" r:id="rId7"/>
    <p:sldId id="270" r:id="rId8"/>
    <p:sldId id="263" r:id="rId9"/>
    <p:sldId id="268" r:id="rId10"/>
    <p:sldId id="264" r:id="rId11"/>
    <p:sldId id="265" r:id="rId12"/>
    <p:sldId id="269" r:id="rId13"/>
    <p:sldId id="266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C45A"/>
    <a:srgbClr val="3CA057"/>
    <a:srgbClr val="B1A800"/>
    <a:srgbClr val="57B59E"/>
    <a:srgbClr val="FFFFFF"/>
    <a:srgbClr val="F6F9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636" autoAdjust="0"/>
  </p:normalViewPr>
  <p:slideViewPr>
    <p:cSldViewPr snapToGrid="0" showGuides="1">
      <p:cViewPr varScale="1">
        <p:scale>
          <a:sx n="88" d="100"/>
          <a:sy n="88" d="100"/>
        </p:scale>
        <p:origin x="49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gif>
</file>

<file path=ppt/media/image11.jp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jpeg>
</file>

<file path=ppt/media/image25.jpeg>
</file>

<file path=ppt/media/image26.gif>
</file>

<file path=ppt/media/image27.gif>
</file>

<file path=ppt/media/image3.gif>
</file>

<file path=ppt/media/image4.gif>
</file>

<file path=ppt/media/image5.gif>
</file>

<file path=ppt/media/image6.gif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96291E3B-BC0E-4D99-B06D-1D2D4A744F80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0D82C7E-9363-4EBC-A4B5-AC6068FF45A9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8074CEFF-1B8A-4073-92AA-EBA738200A88}" type="datetime1">
              <a:rPr lang="fr-FR"/>
              <a:pPr lvl="0"/>
              <a:t>30/07/2025</a:t>
            </a:fld>
            <a:endParaRPr lang="fr-FR"/>
          </a:p>
        </p:txBody>
      </p:sp>
      <p:sp>
        <p:nvSpPr>
          <p:cNvPr id="4" name="Espace réservé de l'image des diapositives 3">
            <a:extLst>
              <a:ext uri="{FF2B5EF4-FFF2-40B4-BE49-F238E27FC236}">
                <a16:creationId xmlns:a16="http://schemas.microsoft.com/office/drawing/2014/main" id="{73F027D3-1C85-46DA-B5FD-CD97D8B154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Espace réservé des notes 4">
            <a:extLst>
              <a:ext uri="{FF2B5EF4-FFF2-40B4-BE49-F238E27FC236}">
                <a16:creationId xmlns:a16="http://schemas.microsoft.com/office/drawing/2014/main" id="{D800CE6E-C8A4-4673-B651-CC2A88BB572F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C450B1-38BE-461E-8439-835119146F8D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FE98067-C324-47BE-A700-C6510B04FD2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fr-FR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23478D55-04B8-480B-A155-843D960193C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361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fr-FR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F438963-164A-48D6-B2C3-E221038033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16377D8-4A9F-451C-BF60-A604E12A902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19DF7C9-0554-41D2-AEB3-4BA552111D10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149AA98-8BB8-4433-BC72-620D49276798}" type="slidenum">
              <a:t>6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F438963-164A-48D6-B2C3-E221038033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16377D8-4A9F-451C-BF60-A604E12A902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19DF7C9-0554-41D2-AEB3-4BA552111D10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6149AA98-8BB8-4433-BC72-620D49276798}" type="slidenum">
              <a:t>7</a:t>
            </a:fld>
            <a:endParaRPr lang="fr-FR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878560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3478D55-04B8-480B-A155-843D960193CA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923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3478D55-04B8-480B-A155-843D960193CA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0114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fld id="{72ADE2BD-DFDB-4FF4-B671-66251EF52B5C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lvl="0"/>
            <a:fld id="{8F2FCEC8-9E93-41B0-8919-93DC03C0B748}" type="slidenum">
              <a:rPr lang="en-GB" smtClean="0"/>
              <a:t>‹N°›</a:t>
            </a:fld>
            <a:endParaRPr lang="en-GB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2359549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724CDD7-D396-4EA8-8156-5ED3650AA1A5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119A7E2-9874-4EAC-8354-2F76A5F671AA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62778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6F576A33-2A48-4976-A06F-3EBD62A6C34B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E2B0A46-93D6-4250-A8DC-0C6449E8919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372260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11E3983A-78E7-4C2A-B957-4EA6AA913033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B46C232-9525-495F-A0D8-A31EE43E250A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2301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lvl="0"/>
            <a:fld id="{0411C145-E184-4584-9C90-55D327858EB3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lvl="0"/>
            <a:fld id="{B8E2906E-F32A-44C6-A65B-CF3E8275630B}" type="slidenum">
              <a:rPr lang="en-GB" smtClean="0"/>
              <a:t>‹N°›</a:t>
            </a:fld>
            <a:endParaRPr lang="en-GB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3356134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EC770E44-8787-40E3-9C22-DCE606B40B49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685B6AD-E25A-4F39-93F5-1E2746777F8A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533858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7133E2F2-B741-4BC7-AB03-DC5363E9799C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BDAEE11-B7D6-4587-86A0-82B8345931B7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9348435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9BFA29B3-06B8-4597-A903-02E9A24FA5E1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56D6B7B-AB21-4B7E-A128-4DA9C9EFE375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7751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fld id="{F21740DB-06AF-4B18-92DF-2CD0193799F2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D69BA2D-3480-48F5-84E0-7368D5F3B4C2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673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pPr lvl="0"/>
            <a:fld id="{6A1FA593-DF79-466B-97BE-5F77856B29AE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pPr lvl="0"/>
            <a:fld id="{310C919F-B626-41B0-B970-68AAD885FE3E}" type="slidenum">
              <a:rPr lang="en-GB" smtClean="0"/>
              <a:t>‹N°›</a:t>
            </a:fld>
            <a:endParaRPr lang="en-GB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1062068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pPr lvl="0"/>
            <a:fld id="{A3F5FD38-0BE9-42DE-A65E-E504D31ABDB4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pPr lvl="0"/>
            <a:fld id="{76F2F8E8-E75E-43A6-BD98-7F96201B0CC3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0876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fld id="{A85650AC-9841-49AD-A901-A106809B351F}" type="datetime1">
              <a:rPr lang="en-US" smtClean="0"/>
              <a:pPr lvl="0"/>
              <a:t>7/30/2025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fld id="{50EC23DB-E1B6-4C2D-A1F9-D87594D349B1}" type="slidenum">
              <a:rPr lang="en-GB" smtClean="0"/>
              <a:t>‹N°›</a:t>
            </a:fld>
            <a:endParaRPr lang="en-GB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77592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25.jpeg"/><Relationship Id="rId4" Type="http://schemas.openxmlformats.org/officeDocument/2006/relationships/image" Target="../media/image19.png"/><Relationship Id="rId9" Type="http://schemas.openxmlformats.org/officeDocument/2006/relationships/image" Target="../media/image24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16">
            <a:extLst>
              <a:ext uri="{FF2B5EF4-FFF2-40B4-BE49-F238E27FC236}">
                <a16:creationId xmlns:a16="http://schemas.microsoft.com/office/drawing/2014/main" id="{24C1D9DB-057E-4689-A7C4-47562A732C1D}"/>
              </a:ext>
            </a:extLst>
          </p:cNvPr>
          <p:cNvSpPr txBox="1"/>
          <p:nvPr/>
        </p:nvSpPr>
        <p:spPr>
          <a:xfrm>
            <a:off x="8501067" y="197172"/>
            <a:ext cx="3928536" cy="112466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CA" sz="1100" b="1" kern="0" dirty="0" smtClean="0">
                <a:solidFill>
                  <a:srgbClr val="000000"/>
                </a:solidFill>
                <a:latin typeface="Times New Roman" pitchFamily="18"/>
                <a:ea typeface="Calibri" pitchFamily="34"/>
                <a:cs typeface="Times New Roman" pitchFamily="18"/>
              </a:rPr>
              <a:t>HORIZON NUMERIQUE</a:t>
            </a:r>
            <a:endParaRPr lang="fr-FR" sz="1100" b="0" i="0" u="none" strike="noStrike" kern="1200" cap="none" spc="0" baseline="0" dirty="0">
              <a:solidFill>
                <a:srgbClr val="000000"/>
              </a:solidFill>
              <a:uFillTx/>
              <a:latin typeface="Calibri" pitchFamily="34"/>
              <a:ea typeface="Calibri" pitchFamily="34"/>
              <a:cs typeface="Times New Roman" pitchFamily="18"/>
            </a:endParaRPr>
          </a:p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***************************</a:t>
            </a:r>
            <a:endParaRPr lang="fr-FR" sz="1100" b="0" i="0" u="none" strike="noStrike" kern="1200" cap="none" spc="0" baseline="0" dirty="0">
              <a:solidFill>
                <a:srgbClr val="000000"/>
              </a:solidFill>
              <a:uFillTx/>
              <a:latin typeface="Calibri" pitchFamily="34"/>
              <a:ea typeface="Calibri" pitchFamily="34"/>
              <a:cs typeface="Times New Roman" pitchFamily="18"/>
            </a:endParaRPr>
          </a:p>
          <a:p>
            <a:pPr lvl="0" algn="ctr">
              <a:lnSpc>
                <a:spcPct val="107000"/>
              </a:lnSpc>
              <a:spcAft>
                <a:spcPts val="8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1" kern="0" dirty="0" smtClean="0">
                <a:solidFill>
                  <a:srgbClr val="000000"/>
                </a:solidFill>
                <a:latin typeface="Times New Roman" pitchFamily="18"/>
                <a:ea typeface="Calibri" pitchFamily="34"/>
                <a:cs typeface="Times New Roman" pitchFamily="18"/>
              </a:rPr>
              <a:t>HORIZON NUMERIQUE</a:t>
            </a:r>
          </a:p>
          <a:p>
            <a:pPr lvl="0" algn="ctr">
              <a:lnSpc>
                <a:spcPct val="107000"/>
              </a:lnSpc>
              <a:spcAft>
                <a:spcPts val="8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100" dirty="0">
              <a:solidFill>
                <a:srgbClr val="000000"/>
              </a:solidFill>
              <a:latin typeface="Calibri" pitchFamily="34"/>
              <a:ea typeface="Calibri" pitchFamily="34"/>
              <a:cs typeface="Times New Roman" pitchFamily="18"/>
            </a:endParaRPr>
          </a:p>
        </p:txBody>
      </p:sp>
      <p:sp>
        <p:nvSpPr>
          <p:cNvPr id="4" name="Rectangle : coins arrondis 20">
            <a:extLst>
              <a:ext uri="{FF2B5EF4-FFF2-40B4-BE49-F238E27FC236}">
                <a16:creationId xmlns:a16="http://schemas.microsoft.com/office/drawing/2014/main" id="{88D0323E-B551-4878-982F-AB3D0D3DAA50}"/>
              </a:ext>
            </a:extLst>
          </p:cNvPr>
          <p:cNvSpPr/>
          <p:nvPr/>
        </p:nvSpPr>
        <p:spPr>
          <a:xfrm>
            <a:off x="3433698" y="1781086"/>
            <a:ext cx="6180565" cy="1915210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*/ 5419351 1 1725033"/>
              <a:gd name="f8" fmla="val 45"/>
              <a:gd name="f9" fmla="val 3600"/>
              <a:gd name="f10" fmla="abs f3"/>
              <a:gd name="f11" fmla="abs f4"/>
              <a:gd name="f12" fmla="abs f5"/>
              <a:gd name="f13" fmla="*/ f7 1 180"/>
              <a:gd name="f14" fmla="+- 0 0 f1"/>
              <a:gd name="f15" fmla="+- f6 f9 0"/>
              <a:gd name="f16" fmla="?: f10 f3 1"/>
              <a:gd name="f17" fmla="?: f11 f4 1"/>
              <a:gd name="f18" fmla="?: f12 f5 1"/>
              <a:gd name="f19" fmla="*/ f8 f13 1"/>
              <a:gd name="f20" fmla="+- f6 0 f15"/>
              <a:gd name="f21" fmla="+- f15 0 f6"/>
              <a:gd name="f22" fmla="*/ f16 1 21600"/>
              <a:gd name="f23" fmla="*/ f17 1 21600"/>
              <a:gd name="f24" fmla="*/ 21600 f16 1"/>
              <a:gd name="f25" fmla="*/ 21600 f17 1"/>
              <a:gd name="f26" fmla="+- 0 0 f19"/>
              <a:gd name="f27" fmla="abs f20"/>
              <a:gd name="f28" fmla="abs f21"/>
              <a:gd name="f29" fmla="?: f20 f14 f1"/>
              <a:gd name="f30" fmla="?: f20 f1 f14"/>
              <a:gd name="f31" fmla="?: f20 f2 f1"/>
              <a:gd name="f32" fmla="?: f20 f1 f2"/>
              <a:gd name="f33" fmla="?: f21 f14 f1"/>
              <a:gd name="f34" fmla="?: f21 f1 f14"/>
              <a:gd name="f35" fmla="?: f20 0 f0"/>
              <a:gd name="f36" fmla="?: f20 f0 0"/>
              <a:gd name="f37" fmla="min f23 f22"/>
              <a:gd name="f38" fmla="*/ f24 1 f18"/>
              <a:gd name="f39" fmla="*/ f25 1 f18"/>
              <a:gd name="f40" fmla="*/ f26 f0 1"/>
              <a:gd name="f41" fmla="?: f20 f32 f31"/>
              <a:gd name="f42" fmla="?: f20 f31 f32"/>
              <a:gd name="f43" fmla="?: f21 f30 f29"/>
              <a:gd name="f44" fmla="val f38"/>
              <a:gd name="f45" fmla="val f39"/>
              <a:gd name="f46" fmla="*/ f40 1 f7"/>
              <a:gd name="f47" fmla="?: f21 f42 f41"/>
              <a:gd name="f48" fmla="*/ f15 f37 1"/>
              <a:gd name="f49" fmla="*/ f6 f37 1"/>
              <a:gd name="f50" fmla="*/ f27 f37 1"/>
              <a:gd name="f51" fmla="*/ f28 f37 1"/>
              <a:gd name="f52" fmla="+- f45 0 f9"/>
              <a:gd name="f53" fmla="+- f44 0 f9"/>
              <a:gd name="f54" fmla="+- f46 0 f1"/>
              <a:gd name="f55" fmla="*/ f45 f37 1"/>
              <a:gd name="f56" fmla="*/ f44 f37 1"/>
              <a:gd name="f57" fmla="+- f45 0 f52"/>
              <a:gd name="f58" fmla="+- f44 0 f53"/>
              <a:gd name="f59" fmla="+- f52 0 f45"/>
              <a:gd name="f60" fmla="+- f53 0 f44"/>
              <a:gd name="f61" fmla="+- f54 f1 0"/>
              <a:gd name="f62" fmla="*/ f52 f37 1"/>
              <a:gd name="f63" fmla="*/ f53 f37 1"/>
              <a:gd name="f64" fmla="abs f57"/>
              <a:gd name="f65" fmla="?: f57 0 f0"/>
              <a:gd name="f66" fmla="?: f57 f0 0"/>
              <a:gd name="f67" fmla="?: f57 f33 f34"/>
              <a:gd name="f68" fmla="abs f58"/>
              <a:gd name="f69" fmla="abs f59"/>
              <a:gd name="f70" fmla="?: f58 f14 f1"/>
              <a:gd name="f71" fmla="?: f58 f1 f14"/>
              <a:gd name="f72" fmla="?: f58 f2 f1"/>
              <a:gd name="f73" fmla="?: f58 f1 f2"/>
              <a:gd name="f74" fmla="abs f60"/>
              <a:gd name="f75" fmla="?: f60 f14 f1"/>
              <a:gd name="f76" fmla="?: f60 f1 f14"/>
              <a:gd name="f77" fmla="?: f60 f36 f35"/>
              <a:gd name="f78" fmla="?: f60 f35 f36"/>
              <a:gd name="f79" fmla="*/ f61 f7 1"/>
              <a:gd name="f80" fmla="?: f21 f66 f65"/>
              <a:gd name="f81" fmla="?: f21 f65 f66"/>
              <a:gd name="f82" fmla="?: f58 f73 f72"/>
              <a:gd name="f83" fmla="?: f58 f72 f73"/>
              <a:gd name="f84" fmla="?: f59 f71 f70"/>
              <a:gd name="f85" fmla="?: f20 f77 f78"/>
              <a:gd name="f86" fmla="?: f20 f75 f76"/>
              <a:gd name="f87" fmla="*/ f79 1 f0"/>
              <a:gd name="f88" fmla="*/ f64 f37 1"/>
              <a:gd name="f89" fmla="*/ f68 f37 1"/>
              <a:gd name="f90" fmla="*/ f69 f37 1"/>
              <a:gd name="f91" fmla="*/ f74 f37 1"/>
              <a:gd name="f92" fmla="?: f57 f80 f81"/>
              <a:gd name="f93" fmla="?: f59 f83 f82"/>
              <a:gd name="f94" fmla="+- 0 0 f87"/>
              <a:gd name="f95" fmla="+- 0 0 f94"/>
              <a:gd name="f96" fmla="*/ f95 f0 1"/>
              <a:gd name="f97" fmla="*/ f96 1 f7"/>
              <a:gd name="f98" fmla="+- f97 0 f1"/>
              <a:gd name="f99" fmla="cos 1 f98"/>
              <a:gd name="f100" fmla="+- 0 0 f99"/>
              <a:gd name="f101" fmla="+- 0 0 f100"/>
              <a:gd name="f102" fmla="val f101"/>
              <a:gd name="f103" fmla="+- 0 0 f102"/>
              <a:gd name="f104" fmla="*/ f9 f103 1"/>
              <a:gd name="f105" fmla="*/ f104 3163 1"/>
              <a:gd name="f106" fmla="*/ f105 1 7636"/>
              <a:gd name="f107" fmla="+- f6 f106 0"/>
              <a:gd name="f108" fmla="+- f44 0 f106"/>
              <a:gd name="f109" fmla="+- f45 0 f106"/>
              <a:gd name="f110" fmla="*/ f107 f37 1"/>
              <a:gd name="f111" fmla="*/ f108 f37 1"/>
              <a:gd name="f112" fmla="*/ f109 f37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10" t="f110" r="f111" b="f112"/>
            <a:pathLst>
              <a:path>
                <a:moveTo>
                  <a:pt x="f48" y="f49"/>
                </a:moveTo>
                <a:arcTo wR="f50" hR="f51" stAng="f47" swAng="f43"/>
                <a:lnTo>
                  <a:pt x="f49" y="f62"/>
                </a:lnTo>
                <a:arcTo wR="f51" hR="f88" stAng="f92" swAng="f67"/>
                <a:lnTo>
                  <a:pt x="f63" y="f55"/>
                </a:lnTo>
                <a:arcTo wR="f89" hR="f90" stAng="f93" swAng="f84"/>
                <a:lnTo>
                  <a:pt x="f56" y="f48"/>
                </a:lnTo>
                <a:arcTo wR="f91" hR="f50" stAng="f85" swAng="f86"/>
                <a:close/>
              </a:path>
            </a:pathLst>
          </a:custGeom>
          <a:solidFill>
            <a:srgbClr val="002060"/>
          </a:solidFill>
          <a:ln w="9528" cap="rnd">
            <a:noFill/>
            <a:prstDash val="solid"/>
            <a:miter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algn="ctr"/>
            <a:r>
              <a:rPr lang="fr-FR" b="1" u="sng" dirty="0">
                <a:solidFill>
                  <a:schemeClr val="bg1"/>
                </a:solidFill>
                <a:latin typeface="Century" panose="02040604050505020304" pitchFamily="18" charset="0"/>
              </a:rPr>
              <a:t>THEME</a:t>
            </a:r>
            <a:r>
              <a:rPr lang="fr-FR" b="1" u="sng" dirty="0" smtClean="0">
                <a:solidFill>
                  <a:schemeClr val="bg1"/>
                </a:solidFill>
                <a:latin typeface="Century" panose="02040604050505020304" pitchFamily="18" charset="0"/>
              </a:rPr>
              <a:t>:</a:t>
            </a:r>
          </a:p>
          <a:p>
            <a:pPr algn="ctr"/>
            <a:r>
              <a:rPr lang="fr-FR" sz="2400" b="1" dirty="0" smtClean="0">
                <a:solidFill>
                  <a:schemeClr val="bg1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Century" panose="02040604050505020304" pitchFamily="18" charset="0"/>
              </a:rPr>
              <a:t>CONCEPTION ET REALISATION D’UN SAAS DE PREPARATION AUX ENTRETIENS TECHNIQUES DES DEVELOPPEURS</a:t>
            </a:r>
            <a:endParaRPr lang="fr-FR" sz="2400" b="1" dirty="0">
              <a:solidFill>
                <a:schemeClr val="bg1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Century" panose="02040604050505020304" pitchFamily="18" charset="0"/>
            </a:endParaRPr>
          </a:p>
        </p:txBody>
      </p:sp>
      <p:sp>
        <p:nvSpPr>
          <p:cNvPr id="5" name="Zone de texte 18">
            <a:extLst>
              <a:ext uri="{FF2B5EF4-FFF2-40B4-BE49-F238E27FC236}">
                <a16:creationId xmlns:a16="http://schemas.microsoft.com/office/drawing/2014/main" id="{E883D2F5-BE83-47A9-A487-3FBC7EEFD8B9}"/>
              </a:ext>
            </a:extLst>
          </p:cNvPr>
          <p:cNvSpPr txBox="1"/>
          <p:nvPr/>
        </p:nvSpPr>
        <p:spPr>
          <a:xfrm>
            <a:off x="3577718" y="4639361"/>
            <a:ext cx="4863254" cy="375608"/>
          </a:xfrm>
          <a:prstGeom prst="rect">
            <a:avLst/>
          </a:prstGeom>
          <a:noFill/>
          <a:ln w="6345" cap="rnd">
            <a:noFill/>
            <a:prstDash val="solid"/>
            <a:miter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600" b="1" i="0" u="sng" strike="noStrike" kern="1200" cap="none" spc="0" baseline="0" dirty="0">
                <a:uFillTx/>
                <a:latin typeface="Times New Roman" pitchFamily="18"/>
                <a:ea typeface="Calibri" pitchFamily="34"/>
                <a:cs typeface="Times New Roman" pitchFamily="18"/>
              </a:rPr>
              <a:t>Sous la supervision</a:t>
            </a:r>
            <a:r>
              <a:rPr lang="fr-FR" sz="1600" b="1" i="0" u="none" strike="noStrike" kern="1200" cap="none" spc="0" baseline="0" dirty="0">
                <a:uFillTx/>
                <a:latin typeface="Times New Roman" pitchFamily="18"/>
                <a:ea typeface="Calibri" pitchFamily="34"/>
                <a:cs typeface="Times New Roman" pitchFamily="18"/>
              </a:rPr>
              <a:t> :</a:t>
            </a:r>
            <a:endParaRPr lang="fr-FR" sz="1400" b="0" i="0" u="none" strike="noStrike" kern="1200" cap="none" spc="0" baseline="0" dirty="0">
              <a:uFillTx/>
              <a:latin typeface="Century Gothic"/>
              <a:ea typeface="Calibri" pitchFamily="34"/>
              <a:cs typeface="Times New Roman" pitchFamily="18"/>
            </a:endParaRPr>
          </a:p>
          <a:p>
            <a:pPr marL="0" marR="0" lvl="0" indent="0" algn="l" defTabSz="457200" rtl="0" fontAlgn="auto" hangingPunct="1">
              <a:lnSpc>
                <a:spcPct val="106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0" i="0" u="none" strike="noStrike" kern="1200" cap="none" spc="0" baseline="0" dirty="0">
                <a:uFillTx/>
                <a:latin typeface="Century Gothic"/>
                <a:ea typeface="Calibri" pitchFamily="34"/>
                <a:cs typeface="Times New Roman" pitchFamily="18"/>
              </a:rPr>
              <a:t> </a:t>
            </a:r>
          </a:p>
        </p:txBody>
      </p:sp>
      <p:sp>
        <p:nvSpPr>
          <p:cNvPr id="6" name="ZoneTexte 27">
            <a:extLst>
              <a:ext uri="{FF2B5EF4-FFF2-40B4-BE49-F238E27FC236}">
                <a16:creationId xmlns:a16="http://schemas.microsoft.com/office/drawing/2014/main" id="{AEBBE070-4C35-4B62-B7EE-C2355FAED82C}"/>
              </a:ext>
            </a:extLst>
          </p:cNvPr>
          <p:cNvSpPr txBox="1"/>
          <p:nvPr/>
        </p:nvSpPr>
        <p:spPr>
          <a:xfrm>
            <a:off x="1136571" y="4833481"/>
            <a:ext cx="2944349" cy="11866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Académique de :</a:t>
            </a:r>
            <a:endParaRPr lang="fr-FR" sz="1600" b="0" i="0" u="none" strike="noStrike" kern="1200" cap="none" spc="0" baseline="0" dirty="0">
              <a:solidFill>
                <a:srgbClr val="000000"/>
              </a:solidFill>
              <a:uFillTx/>
              <a:latin typeface="Calibri" pitchFamily="34"/>
              <a:ea typeface="Calibri" pitchFamily="34"/>
              <a:cs typeface="Times New Roman" pitchFamily="18"/>
            </a:endParaRPr>
          </a:p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kern="0" dirty="0" err="1" smtClean="0">
                <a:solidFill>
                  <a:srgbClr val="000000"/>
                </a:solidFill>
                <a:latin typeface="Times New Roman" pitchFamily="18"/>
                <a:ea typeface="Calibri" pitchFamily="34"/>
                <a:cs typeface="Times New Roman" pitchFamily="18"/>
              </a:rPr>
              <a:t>Mr.ZE</a:t>
            </a:r>
            <a:r>
              <a:rPr lang="fr-FR" kern="0" dirty="0" smtClean="0">
                <a:solidFill>
                  <a:srgbClr val="000000"/>
                </a:solidFill>
                <a:latin typeface="Times New Roman" pitchFamily="18"/>
                <a:ea typeface="Calibri" pitchFamily="34"/>
                <a:cs typeface="Times New Roman" pitchFamily="18"/>
              </a:rPr>
              <a:t> SALLA</a:t>
            </a:r>
            <a:endParaRPr lang="fr-FR" sz="1600" b="0" i="0" u="none" strike="noStrike" kern="1200" cap="none" spc="0" baseline="0" dirty="0" smtClean="0">
              <a:solidFill>
                <a:srgbClr val="000000"/>
              </a:solidFill>
              <a:uFillTx/>
              <a:latin typeface="Calibri" pitchFamily="34"/>
              <a:ea typeface="Calibri" pitchFamily="34"/>
              <a:cs typeface="Times New Roman" pitchFamily="18"/>
            </a:endParaRPr>
          </a:p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kern="0" dirty="0" err="1" smtClean="0">
                <a:solidFill>
                  <a:srgbClr val="000000"/>
                </a:solidFill>
                <a:latin typeface="Times New Roman" pitchFamily="18"/>
                <a:ea typeface="Calibri" pitchFamily="34"/>
                <a:cs typeface="Times New Roman" pitchFamily="18"/>
              </a:rPr>
              <a:t>Ingenieur</a:t>
            </a:r>
            <a:r>
              <a:rPr lang="fr-FR" kern="0" dirty="0" smtClean="0">
                <a:solidFill>
                  <a:srgbClr val="000000"/>
                </a:solidFill>
                <a:latin typeface="Times New Roman" pitchFamily="18"/>
                <a:ea typeface="Calibri" pitchFamily="34"/>
                <a:cs typeface="Times New Roman" pitchFamily="18"/>
              </a:rPr>
              <a:t> de conception</a:t>
            </a:r>
            <a:endParaRPr lang="fr-FR" sz="1600" b="0" i="0" u="none" strike="noStrike" kern="1200" cap="none" spc="0" baseline="0" dirty="0">
              <a:solidFill>
                <a:srgbClr val="000000"/>
              </a:solidFill>
              <a:uFillTx/>
              <a:latin typeface="Calibri" pitchFamily="34"/>
              <a:ea typeface="Calibri" pitchFamily="34"/>
              <a:cs typeface="Times New Roman" pitchFamily="18"/>
            </a:endParaRPr>
          </a:p>
        </p:txBody>
      </p:sp>
      <p:sp>
        <p:nvSpPr>
          <p:cNvPr id="8" name="ZoneTexte 31">
            <a:extLst>
              <a:ext uri="{FF2B5EF4-FFF2-40B4-BE49-F238E27FC236}">
                <a16:creationId xmlns:a16="http://schemas.microsoft.com/office/drawing/2014/main" id="{E1086F2B-4BEA-4B79-9F23-E7419FF295F4}"/>
              </a:ext>
            </a:extLst>
          </p:cNvPr>
          <p:cNvSpPr txBox="1"/>
          <p:nvPr/>
        </p:nvSpPr>
        <p:spPr>
          <a:xfrm>
            <a:off x="7937769" y="4836078"/>
            <a:ext cx="3331890" cy="148297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Professionnelle de :</a:t>
            </a:r>
          </a:p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</a:rPr>
              <a:t>M. </a:t>
            </a:r>
            <a:r>
              <a:rPr lang="fr-FR" kern="0" dirty="0" smtClean="0">
                <a:solidFill>
                  <a:srgbClr val="000000"/>
                </a:solidFill>
                <a:latin typeface="Times New Roman" pitchFamily="18"/>
                <a:ea typeface="Calibri" pitchFamily="34"/>
              </a:rPr>
              <a:t>ERIC FAYCAL DOMNGANG</a:t>
            </a:r>
          </a:p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0" i="0" u="none" strike="noStrike" kern="0" cap="none" spc="0" baseline="0" dirty="0" err="1" smtClean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</a:rPr>
              <a:t>Ingenieur</a:t>
            </a:r>
            <a:r>
              <a:rPr lang="fr-FR" sz="1800" b="0" i="0" u="none" strike="noStrike" kern="0" cap="none" spc="0" baseline="0" dirty="0" smtClean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</a:rPr>
              <a:t> de conception</a:t>
            </a:r>
            <a:endParaRPr lang="fr-FR" sz="18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ea typeface="Calibri" pitchFamily="34"/>
            </a:endParaRPr>
          </a:p>
        </p:txBody>
      </p:sp>
      <p:sp>
        <p:nvSpPr>
          <p:cNvPr id="9" name="ZoneTexte 35">
            <a:extLst>
              <a:ext uri="{FF2B5EF4-FFF2-40B4-BE49-F238E27FC236}">
                <a16:creationId xmlns:a16="http://schemas.microsoft.com/office/drawing/2014/main" id="{1473E891-FFEE-4F07-BDDE-D00DB5CD4B17}"/>
              </a:ext>
            </a:extLst>
          </p:cNvPr>
          <p:cNvSpPr txBox="1"/>
          <p:nvPr/>
        </p:nvSpPr>
        <p:spPr>
          <a:xfrm>
            <a:off x="2858688" y="5997339"/>
            <a:ext cx="6632444" cy="787652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800" b="1" i="0" u="sng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Présenté par :</a:t>
            </a:r>
            <a:endParaRPr lang="fr-FR" sz="1600" b="0" i="0" u="none" strike="noStrike" kern="1200" cap="none" spc="0" baseline="0" dirty="0">
              <a:solidFill>
                <a:srgbClr val="000000"/>
              </a:solidFill>
              <a:uFillTx/>
              <a:latin typeface="Calibri" pitchFamily="34"/>
              <a:ea typeface="Calibri" pitchFamily="34"/>
              <a:cs typeface="Times New Roman" pitchFamily="18"/>
            </a:endParaRPr>
          </a:p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kern="0" dirty="0" smtClean="0">
                <a:solidFill>
                  <a:srgbClr val="000000"/>
                </a:solidFill>
                <a:latin typeface="Times New Roman" pitchFamily="18"/>
                <a:ea typeface="Calibri" pitchFamily="34"/>
                <a:cs typeface="Times New Roman" pitchFamily="18"/>
              </a:rPr>
              <a:t>DOAW </a:t>
            </a:r>
            <a:r>
              <a:rPr lang="fr-FR" kern="0" dirty="0" err="1" smtClean="0">
                <a:solidFill>
                  <a:srgbClr val="000000"/>
                </a:solidFill>
                <a:latin typeface="Times New Roman" pitchFamily="18"/>
                <a:ea typeface="Calibri" pitchFamily="34"/>
                <a:cs typeface="Times New Roman" pitchFamily="18"/>
              </a:rPr>
              <a:t>DOAW</a:t>
            </a:r>
            <a:r>
              <a:rPr lang="fr-FR" kern="0" dirty="0" smtClean="0">
                <a:solidFill>
                  <a:srgbClr val="000000"/>
                </a:solidFill>
                <a:latin typeface="Times New Roman" pitchFamily="18"/>
                <a:ea typeface="Calibri" pitchFamily="34"/>
                <a:cs typeface="Times New Roman" pitchFamily="18"/>
              </a:rPr>
              <a:t> MAXIME AURELIEN</a:t>
            </a:r>
            <a:r>
              <a:rPr lang="fr-FR" sz="18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 étudiant </a:t>
            </a:r>
            <a:r>
              <a:rPr lang="fr-FR" sz="18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en </a:t>
            </a:r>
            <a:r>
              <a:rPr lang="fr-FR" sz="18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3</a:t>
            </a:r>
            <a:r>
              <a:rPr lang="fr-FR" sz="1800" b="0" i="0" u="none" strike="noStrike" kern="1200" cap="none" spc="0" baseline="30000" dirty="0" smtClean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ème</a:t>
            </a:r>
            <a:r>
              <a:rPr lang="fr-FR" sz="18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 </a:t>
            </a:r>
            <a:r>
              <a:rPr lang="fr-FR" sz="18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année</a:t>
            </a:r>
            <a:endParaRPr lang="fr-FR" sz="1600" b="0" i="0" u="none" strike="noStrike" kern="1200" cap="none" spc="0" baseline="0" dirty="0">
              <a:solidFill>
                <a:srgbClr val="000000"/>
              </a:solidFill>
              <a:uFillTx/>
              <a:latin typeface="Calibri" pitchFamily="34"/>
              <a:ea typeface="Calibri" pitchFamily="34"/>
              <a:cs typeface="Times New Roman" pitchFamily="18"/>
            </a:endParaRPr>
          </a:p>
        </p:txBody>
      </p:sp>
      <p:sp>
        <p:nvSpPr>
          <p:cNvPr id="13" name="ZoneTexte 14">
            <a:extLst>
              <a:ext uri="{FF2B5EF4-FFF2-40B4-BE49-F238E27FC236}">
                <a16:creationId xmlns:a16="http://schemas.microsoft.com/office/drawing/2014/main" id="{344BE542-FE38-4FA0-8759-D14BB5242B6A}"/>
              </a:ext>
            </a:extLst>
          </p:cNvPr>
          <p:cNvSpPr txBox="1"/>
          <p:nvPr/>
        </p:nvSpPr>
        <p:spPr>
          <a:xfrm>
            <a:off x="901336" y="204736"/>
            <a:ext cx="3421735" cy="120321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spAutoFit/>
          </a:bodyPr>
          <a:lstStyle/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1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INSTITUT </a:t>
            </a:r>
            <a:r>
              <a:rPr lang="fr-FR" sz="1100" b="1" i="0" u="none" strike="noStrike" kern="1200" cap="none" spc="0" baseline="0" dirty="0" smtClean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SUPERIEURE </a:t>
            </a:r>
            <a:r>
              <a:rPr lang="fr-FR" sz="1100" b="1" dirty="0" smtClean="0">
                <a:solidFill>
                  <a:srgbClr val="000000"/>
                </a:solidFill>
                <a:latin typeface="Times New Roman" pitchFamily="18"/>
                <a:ea typeface="Calibri" pitchFamily="34"/>
                <a:cs typeface="Times New Roman" pitchFamily="18"/>
              </a:rPr>
              <a:t>DES SCIENCES ARTS ET METIERS</a:t>
            </a:r>
            <a:endParaRPr lang="fr-FR" sz="1100" b="0" i="0" u="none" strike="noStrike" kern="1200" cap="none" spc="0" baseline="0" dirty="0">
              <a:solidFill>
                <a:srgbClr val="000000"/>
              </a:solidFill>
              <a:uFillTx/>
              <a:latin typeface="Calibri" pitchFamily="34"/>
              <a:ea typeface="Calibri" pitchFamily="34"/>
              <a:cs typeface="Times New Roman" pitchFamily="18"/>
            </a:endParaRPr>
          </a:p>
          <a:p>
            <a:pPr marL="0" marR="0" lvl="0" indent="0" algn="ctr" defTabSz="457200" rtl="0" fontAlgn="auto" hangingPunct="1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100" b="1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ea typeface="Calibri" pitchFamily="34"/>
                <a:cs typeface="Times New Roman" pitchFamily="18"/>
              </a:rPr>
              <a:t>***************************</a:t>
            </a:r>
            <a:endParaRPr lang="fr-FR" sz="1100" b="0" i="0" u="none" strike="noStrike" kern="1200" cap="none" spc="0" baseline="0" dirty="0">
              <a:solidFill>
                <a:srgbClr val="000000"/>
              </a:solidFill>
              <a:uFillTx/>
              <a:latin typeface="Calibri" pitchFamily="34"/>
              <a:ea typeface="Calibri" pitchFamily="34"/>
              <a:cs typeface="Times New Roman" pitchFamily="18"/>
            </a:endParaRPr>
          </a:p>
          <a:p>
            <a:pPr lvl="0" algn="ctr" defTabSz="457200">
              <a:lnSpc>
                <a:spcPct val="107000"/>
              </a:lnSpc>
              <a:spcAft>
                <a:spcPts val="800"/>
              </a:spcAft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GB" sz="1100" b="1" dirty="0" smtClean="0">
                <a:solidFill>
                  <a:srgbClr val="000000"/>
                </a:solidFill>
                <a:latin typeface="Times New Roman" panose="02020603050405020304" pitchFamily="18" charset="0"/>
                <a:ea typeface="Calibri" pitchFamily="34"/>
                <a:cs typeface="Times New Roman" panose="02020603050405020304" pitchFamily="18" charset="0"/>
              </a:rPr>
              <a:t>HIGHER INSTITUTE OF ARTS AND CRAFTS SCIENCES</a:t>
            </a:r>
            <a:endParaRPr lang="fr-FR" sz="1100" b="1" i="0" u="none" strike="noStrike" kern="1200" cap="none" spc="0" baseline="0" dirty="0">
              <a:solidFill>
                <a:srgbClr val="000000"/>
              </a:solidFill>
              <a:uFillTx/>
              <a:latin typeface="Times New Roman" panose="02020603050405020304" pitchFamily="18" charset="0"/>
              <a:ea typeface="Calibri" pitchFamily="34"/>
              <a:cs typeface="Times New Roman" panose="02020603050405020304" pitchFamily="18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6CB787E-3682-4138-8ACC-13E854233CAB}"/>
              </a:ext>
            </a:extLst>
          </p:cNvPr>
          <p:cNvSpPr txBox="1"/>
          <p:nvPr/>
        </p:nvSpPr>
        <p:spPr>
          <a:xfrm>
            <a:off x="1811988" y="3808138"/>
            <a:ext cx="865334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fr-FR" sz="1600" i="1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Soutenance du rapport de stage académique, </a:t>
            </a:r>
            <a:r>
              <a:rPr lang="fr-FR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fr-FR" sz="1600" i="1" dirty="0" smtClean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 </a:t>
            </a:r>
            <a:r>
              <a:rPr lang="fr-FR" sz="1600" i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vue de l’obtention </a:t>
            </a:r>
            <a:r>
              <a:rPr lang="fr-FR" sz="1600" i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d’une</a:t>
            </a:r>
            <a:r>
              <a:rPr lang="fr-FR" sz="1600" i="1" dirty="0" smtClean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fr-FR" sz="1600" b="1" i="1" dirty="0" smtClean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Licence professionnelle </a:t>
            </a:r>
            <a:r>
              <a:rPr lang="fr-FR" sz="1600" i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option</a:t>
            </a:r>
            <a:r>
              <a:rPr lang="fr-FR" sz="1600" b="1" i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fr-FR" sz="1600" b="1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Génie </a:t>
            </a:r>
            <a:r>
              <a:rPr lang="fr-FR" sz="1600" b="1" i="1" dirty="0" smtClean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Logiciel</a:t>
            </a:r>
          </a:p>
          <a:p>
            <a:pPr algn="ctr"/>
            <a:r>
              <a:rPr lang="fr-FR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Stage </a:t>
            </a:r>
            <a:r>
              <a:rPr lang="fr-FR" sz="1600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réalisé </a:t>
            </a:r>
            <a:r>
              <a:rPr lang="fr-FR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 </a:t>
            </a:r>
            <a:r>
              <a:rPr lang="fr-FR" sz="1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10 janvier </a:t>
            </a:r>
            <a:r>
              <a:rPr lang="fr-FR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</a:t>
            </a:r>
            <a:r>
              <a:rPr lang="fr-FR" sz="16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1600" b="1" i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 mars 2025</a:t>
            </a:r>
            <a:endParaRPr lang="fr-FR" sz="1600" b="1" i="1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" name="Imag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579" y="1388898"/>
            <a:ext cx="1685109" cy="1560126"/>
          </a:xfrm>
          <a:prstGeom prst="rect">
            <a:avLst/>
          </a:prstGeom>
        </p:spPr>
      </p:pic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4309" y="1100803"/>
            <a:ext cx="2119192" cy="159175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èche : pentagone 4">
            <a:extLst>
              <a:ext uri="{FF2B5EF4-FFF2-40B4-BE49-F238E27FC236}">
                <a16:creationId xmlns:a16="http://schemas.microsoft.com/office/drawing/2014/main" id="{B55C99E1-E804-463D-97E9-DFADDC017207}"/>
              </a:ext>
            </a:extLst>
          </p:cNvPr>
          <p:cNvSpPr/>
          <p:nvPr/>
        </p:nvSpPr>
        <p:spPr>
          <a:xfrm>
            <a:off x="0" y="189573"/>
            <a:ext cx="1315839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30 f26 1"/>
              <a:gd name="f35" fmla="*/ f29 f26 1"/>
              <a:gd name="f36" fmla="*/ f32 1 2"/>
              <a:gd name="f37" fmla="min f33 f32"/>
              <a:gd name="f38" fmla="+- f6 f36 0"/>
              <a:gd name="f39" fmla="*/ f37 f7 1"/>
              <a:gd name="f40" fmla="*/ f39 1 100000"/>
              <a:gd name="f41" fmla="*/ f38 f26 1"/>
              <a:gd name="f42" fmla="+- f29 0 f40"/>
              <a:gd name="f43" fmla="+- f42 f29 0"/>
              <a:gd name="f44" fmla="*/ f42 1 2"/>
              <a:gd name="f45" fmla="*/ f42 f26 1"/>
              <a:gd name="f46" fmla="*/ f43 1 2"/>
              <a:gd name="f47" fmla="*/ f44 f26 1"/>
              <a:gd name="f48" fmla="*/ f46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7" y="f31"/>
              </a:cxn>
              <a:cxn ang="f25">
                <a:pos x="f47" y="f34"/>
              </a:cxn>
            </a:cxnLst>
            <a:rect l="f31" t="f31" r="f48" b="f34"/>
            <a:pathLst>
              <a:path>
                <a:moveTo>
                  <a:pt x="f31" y="f31"/>
                </a:moveTo>
                <a:lnTo>
                  <a:pt x="f45" y="f31"/>
                </a:lnTo>
                <a:lnTo>
                  <a:pt x="f35" y="f41"/>
                </a:lnTo>
                <a:lnTo>
                  <a:pt x="f45" y="f34"/>
                </a:lnTo>
                <a:lnTo>
                  <a:pt x="f31" y="f34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8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PLAN</a:t>
            </a:r>
          </a:p>
        </p:txBody>
      </p:sp>
      <p:sp>
        <p:nvSpPr>
          <p:cNvPr id="4" name="Flèche : chevron 5">
            <a:extLst>
              <a:ext uri="{FF2B5EF4-FFF2-40B4-BE49-F238E27FC236}">
                <a16:creationId xmlns:a16="http://schemas.microsoft.com/office/drawing/2014/main" id="{7DEE8674-8D95-4BA4-8962-A72C9CC0DE9B}"/>
              </a:ext>
            </a:extLst>
          </p:cNvPr>
          <p:cNvSpPr/>
          <p:nvPr/>
        </p:nvSpPr>
        <p:spPr>
          <a:xfrm>
            <a:off x="1003608" y="189573"/>
            <a:ext cx="3118954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GENERALE</a:t>
            </a:r>
          </a:p>
        </p:txBody>
      </p:sp>
      <p:sp>
        <p:nvSpPr>
          <p:cNvPr id="6" name="Flèche : chevron 7">
            <a:extLst>
              <a:ext uri="{FF2B5EF4-FFF2-40B4-BE49-F238E27FC236}">
                <a16:creationId xmlns:a16="http://schemas.microsoft.com/office/drawing/2014/main" id="{78E33EBA-5CAC-443D-84C7-9A5C558FA717}"/>
              </a:ext>
            </a:extLst>
          </p:cNvPr>
          <p:cNvSpPr/>
          <p:nvPr/>
        </p:nvSpPr>
        <p:spPr>
          <a:xfrm>
            <a:off x="3799139" y="189573"/>
            <a:ext cx="2913891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PRESENTATION DE L’ENTREPRISE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962898" y="982957"/>
            <a:ext cx="626620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Outils et technologies utilis</a:t>
            </a:r>
            <a:r>
              <a:rPr lang="fr-CM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é</a:t>
            </a:r>
            <a:r>
              <a:rPr lang="en-CA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</a:t>
            </a:r>
            <a:endParaRPr lang="fr-FR" sz="4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2" name="Groupe 11"/>
          <p:cNvGrpSpPr/>
          <p:nvPr/>
        </p:nvGrpSpPr>
        <p:grpSpPr>
          <a:xfrm>
            <a:off x="6386199" y="189573"/>
            <a:ext cx="2085353" cy="778931"/>
            <a:chOff x="6386199" y="189573"/>
            <a:chExt cx="2085353" cy="778931"/>
          </a:xfrm>
        </p:grpSpPr>
        <p:sp>
          <p:nvSpPr>
            <p:cNvPr id="5" name="Flèche : chevron 6">
              <a:extLst>
                <a:ext uri="{FF2B5EF4-FFF2-40B4-BE49-F238E27FC236}">
                  <a16:creationId xmlns:a16="http://schemas.microsoft.com/office/drawing/2014/main" id="{254AD1E1-2988-4C85-9C43-124EF1CF4E1A}"/>
                </a:ext>
              </a:extLst>
            </p:cNvPr>
            <p:cNvSpPr/>
            <p:nvPr/>
          </p:nvSpPr>
          <p:spPr>
            <a:xfrm>
              <a:off x="6386199" y="189573"/>
              <a:ext cx="1993421" cy="778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270"/>
                <a:gd name="f10" fmla="+- 0 0 -180"/>
                <a:gd name="f11" fmla="abs f3"/>
                <a:gd name="f12" fmla="abs f4"/>
                <a:gd name="f13" fmla="abs f5"/>
                <a:gd name="f14" fmla="*/ f8 f0 1"/>
                <a:gd name="f15" fmla="*/ f9 f0 1"/>
                <a:gd name="f16" fmla="*/ f10 f0 1"/>
                <a:gd name="f17" fmla="?: f11 f3 1"/>
                <a:gd name="f18" fmla="?: f12 f4 1"/>
                <a:gd name="f19" fmla="?: f13 f5 1"/>
                <a:gd name="f20" fmla="*/ f14 1 f2"/>
                <a:gd name="f21" fmla="*/ f15 1 f2"/>
                <a:gd name="f22" fmla="*/ f16 1 f2"/>
                <a:gd name="f23" fmla="*/ f17 1 21600"/>
                <a:gd name="f24" fmla="*/ f18 1 21600"/>
                <a:gd name="f25" fmla="*/ 21600 f17 1"/>
                <a:gd name="f26" fmla="*/ 21600 f18 1"/>
                <a:gd name="f27" fmla="+- f20 0 f1"/>
                <a:gd name="f28" fmla="+- f21 0 f1"/>
                <a:gd name="f29" fmla="+- f22 0 f1"/>
                <a:gd name="f30" fmla="min f24 f23"/>
                <a:gd name="f31" fmla="*/ f25 1 f19"/>
                <a:gd name="f32" fmla="*/ f26 1 f19"/>
                <a:gd name="f33" fmla="val f31"/>
                <a:gd name="f34" fmla="val f32"/>
                <a:gd name="f35" fmla="*/ f6 f30 1"/>
                <a:gd name="f36" fmla="+- f34 0 f6"/>
                <a:gd name="f37" fmla="+- f33 0 f6"/>
                <a:gd name="f38" fmla="*/ f34 f30 1"/>
                <a:gd name="f39" fmla="*/ f33 f30 1"/>
                <a:gd name="f40" fmla="*/ f36 1 2"/>
                <a:gd name="f41" fmla="min f37 f36"/>
                <a:gd name="f42" fmla="+- f6 f40 0"/>
                <a:gd name="f43" fmla="*/ f41 f7 1"/>
                <a:gd name="f44" fmla="*/ f43 1 100000"/>
                <a:gd name="f45" fmla="*/ f42 f30 1"/>
                <a:gd name="f46" fmla="+- f33 0 f44"/>
                <a:gd name="f47" fmla="*/ f44 f30 1"/>
                <a:gd name="f48" fmla="*/ f46 1 2"/>
                <a:gd name="f49" fmla="+- f46 0 f44"/>
                <a:gd name="f50" fmla="*/ f46 f30 1"/>
                <a:gd name="f51" fmla="?: f49 f44 f6"/>
                <a:gd name="f52" fmla="?: f49 f46 f33"/>
                <a:gd name="f53" fmla="*/ f48 f30 1"/>
                <a:gd name="f54" fmla="*/ f51 f30 1"/>
                <a:gd name="f55" fmla="*/ f5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53" y="f35"/>
                </a:cxn>
                <a:cxn ang="f28">
                  <a:pos x="f47" y="f45"/>
                </a:cxn>
                <a:cxn ang="f29">
                  <a:pos x="f53" y="f38"/>
                </a:cxn>
              </a:cxnLst>
              <a:rect l="f54" t="f35" r="f55" b="f38"/>
              <a:pathLst>
                <a:path>
                  <a:moveTo>
                    <a:pt x="f35" y="f35"/>
                  </a:moveTo>
                  <a:lnTo>
                    <a:pt x="f50" y="f35"/>
                  </a:lnTo>
                  <a:lnTo>
                    <a:pt x="f39" y="f45"/>
                  </a:lnTo>
                  <a:lnTo>
                    <a:pt x="f50" y="f38"/>
                  </a:lnTo>
                  <a:lnTo>
                    <a:pt x="f35" y="f38"/>
                  </a:lnTo>
                  <a:lnTo>
                    <a:pt x="f47" y="f45"/>
                  </a:lnTo>
                  <a:close/>
                </a:path>
              </a:pathLst>
            </a:custGeom>
            <a:solidFill>
              <a:srgbClr val="AFABA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endParaRPr>
            </a:p>
          </p:txBody>
        </p:sp>
        <p:sp>
          <p:nvSpPr>
            <p:cNvPr id="53" name="ZoneTexte 52"/>
            <p:cNvSpPr txBox="1"/>
            <p:nvPr/>
          </p:nvSpPr>
          <p:spPr>
            <a:xfrm>
              <a:off x="6634853" y="304765"/>
              <a:ext cx="18366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CONTEXTE ET </a:t>
              </a:r>
              <a:r>
                <a:rPr lang="en-CA" sz="1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PROBLEMATIQUES</a:t>
              </a:r>
              <a:endParaRPr 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Groupe 13"/>
          <p:cNvGrpSpPr/>
          <p:nvPr/>
        </p:nvGrpSpPr>
        <p:grpSpPr>
          <a:xfrm>
            <a:off x="9944661" y="191228"/>
            <a:ext cx="2431204" cy="778931"/>
            <a:chOff x="9944661" y="191228"/>
            <a:chExt cx="2431204" cy="778931"/>
          </a:xfrm>
        </p:grpSpPr>
        <p:sp>
          <p:nvSpPr>
            <p:cNvPr id="9" name="Flèche : chevron 10">
              <a:extLst>
                <a:ext uri="{FF2B5EF4-FFF2-40B4-BE49-F238E27FC236}">
                  <a16:creationId xmlns:a16="http://schemas.microsoft.com/office/drawing/2014/main" id="{F577BD09-72FB-4778-A5C1-CFE272A9460B}"/>
                </a:ext>
              </a:extLst>
            </p:cNvPr>
            <p:cNvSpPr/>
            <p:nvPr/>
          </p:nvSpPr>
          <p:spPr>
            <a:xfrm>
              <a:off x="9944661" y="191228"/>
              <a:ext cx="2247339" cy="778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270"/>
                <a:gd name="f10" fmla="+- 0 0 -180"/>
                <a:gd name="f11" fmla="abs f3"/>
                <a:gd name="f12" fmla="abs f4"/>
                <a:gd name="f13" fmla="abs f5"/>
                <a:gd name="f14" fmla="*/ f8 f0 1"/>
                <a:gd name="f15" fmla="*/ f9 f0 1"/>
                <a:gd name="f16" fmla="*/ f10 f0 1"/>
                <a:gd name="f17" fmla="?: f11 f3 1"/>
                <a:gd name="f18" fmla="?: f12 f4 1"/>
                <a:gd name="f19" fmla="?: f13 f5 1"/>
                <a:gd name="f20" fmla="*/ f14 1 f2"/>
                <a:gd name="f21" fmla="*/ f15 1 f2"/>
                <a:gd name="f22" fmla="*/ f16 1 f2"/>
                <a:gd name="f23" fmla="*/ f17 1 21600"/>
                <a:gd name="f24" fmla="*/ f18 1 21600"/>
                <a:gd name="f25" fmla="*/ 21600 f17 1"/>
                <a:gd name="f26" fmla="*/ 21600 f18 1"/>
                <a:gd name="f27" fmla="+- f20 0 f1"/>
                <a:gd name="f28" fmla="+- f21 0 f1"/>
                <a:gd name="f29" fmla="+- f22 0 f1"/>
                <a:gd name="f30" fmla="min f24 f23"/>
                <a:gd name="f31" fmla="*/ f25 1 f19"/>
                <a:gd name="f32" fmla="*/ f26 1 f19"/>
                <a:gd name="f33" fmla="val f31"/>
                <a:gd name="f34" fmla="val f32"/>
                <a:gd name="f35" fmla="*/ f6 f30 1"/>
                <a:gd name="f36" fmla="+- f34 0 f6"/>
                <a:gd name="f37" fmla="+- f33 0 f6"/>
                <a:gd name="f38" fmla="*/ f34 f30 1"/>
                <a:gd name="f39" fmla="*/ f33 f30 1"/>
                <a:gd name="f40" fmla="*/ f36 1 2"/>
                <a:gd name="f41" fmla="min f37 f36"/>
                <a:gd name="f42" fmla="+- f6 f40 0"/>
                <a:gd name="f43" fmla="*/ f41 f7 1"/>
                <a:gd name="f44" fmla="*/ f43 1 100000"/>
                <a:gd name="f45" fmla="*/ f42 f30 1"/>
                <a:gd name="f46" fmla="+- f33 0 f44"/>
                <a:gd name="f47" fmla="*/ f44 f30 1"/>
                <a:gd name="f48" fmla="*/ f46 1 2"/>
                <a:gd name="f49" fmla="+- f46 0 f44"/>
                <a:gd name="f50" fmla="*/ f46 f30 1"/>
                <a:gd name="f51" fmla="?: f49 f44 f6"/>
                <a:gd name="f52" fmla="?: f49 f46 f33"/>
                <a:gd name="f53" fmla="*/ f48 f30 1"/>
                <a:gd name="f54" fmla="*/ f51 f30 1"/>
                <a:gd name="f55" fmla="*/ f5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53" y="f35"/>
                </a:cxn>
                <a:cxn ang="f28">
                  <a:pos x="f47" y="f45"/>
                </a:cxn>
                <a:cxn ang="f29">
                  <a:pos x="f53" y="f38"/>
                </a:cxn>
              </a:cxnLst>
              <a:rect l="f54" t="f35" r="f55" b="f38"/>
              <a:pathLst>
                <a:path>
                  <a:moveTo>
                    <a:pt x="f35" y="f35"/>
                  </a:moveTo>
                  <a:lnTo>
                    <a:pt x="f50" y="f35"/>
                  </a:lnTo>
                  <a:lnTo>
                    <a:pt x="f39" y="f45"/>
                  </a:lnTo>
                  <a:lnTo>
                    <a:pt x="f50" y="f38"/>
                  </a:lnTo>
                  <a:lnTo>
                    <a:pt x="f35" y="f38"/>
                  </a:lnTo>
                  <a:lnTo>
                    <a:pt x="f47" y="f45"/>
                  </a:lnTo>
                  <a:close/>
                </a:path>
              </a:pathLst>
            </a:custGeom>
            <a:solidFill>
              <a:srgbClr val="766F54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endParaRPr>
            </a:p>
          </p:txBody>
        </p:sp>
        <p:sp>
          <p:nvSpPr>
            <p:cNvPr id="13" name="ZoneTexte 12"/>
            <p:cNvSpPr txBox="1"/>
            <p:nvPr/>
          </p:nvSpPr>
          <p:spPr>
            <a:xfrm>
              <a:off x="10201169" y="412487"/>
              <a:ext cx="217469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fr-FR" sz="1600" dirty="0" smtClean="0">
                  <a:solidFill>
                    <a:srgbClr val="000000"/>
                  </a:solidFill>
                  <a:latin typeface="Times New Roman" pitchFamily="18"/>
                  <a:cs typeface="Times New Roman" pitchFamily="18"/>
                </a:rPr>
                <a:t>DEVELOPPEMENT</a:t>
              </a:r>
              <a:endParaRPr lang="fr-FR" sz="1600" dirty="0">
                <a:solidFill>
                  <a:srgbClr val="000000"/>
                </a:solidFill>
                <a:latin typeface="Times New Roman" pitchFamily="18"/>
                <a:cs typeface="Times New Roman" pitchFamily="18"/>
              </a:endParaRPr>
            </a:p>
          </p:txBody>
        </p:sp>
      </p:grpSp>
      <p:grpSp>
        <p:nvGrpSpPr>
          <p:cNvPr id="15" name="Groupe 14"/>
          <p:cNvGrpSpPr/>
          <p:nvPr/>
        </p:nvGrpSpPr>
        <p:grpSpPr>
          <a:xfrm>
            <a:off x="8041430" y="189573"/>
            <a:ext cx="2241422" cy="778931"/>
            <a:chOff x="8041430" y="189573"/>
            <a:chExt cx="2241422" cy="778931"/>
          </a:xfrm>
        </p:grpSpPr>
        <p:sp>
          <p:nvSpPr>
            <p:cNvPr id="7" name="Flèche : chevron 8">
              <a:extLst>
                <a:ext uri="{FF2B5EF4-FFF2-40B4-BE49-F238E27FC236}">
                  <a16:creationId xmlns:a16="http://schemas.microsoft.com/office/drawing/2014/main" id="{8C9DBA81-6704-4AE2-8F48-C28FEFEB59C5}"/>
                </a:ext>
              </a:extLst>
            </p:cNvPr>
            <p:cNvSpPr/>
            <p:nvPr/>
          </p:nvSpPr>
          <p:spPr>
            <a:xfrm>
              <a:off x="8041430" y="189573"/>
              <a:ext cx="2241422" cy="778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270"/>
                <a:gd name="f10" fmla="+- 0 0 -180"/>
                <a:gd name="f11" fmla="abs f3"/>
                <a:gd name="f12" fmla="abs f4"/>
                <a:gd name="f13" fmla="abs f5"/>
                <a:gd name="f14" fmla="*/ f8 f0 1"/>
                <a:gd name="f15" fmla="*/ f9 f0 1"/>
                <a:gd name="f16" fmla="*/ f10 f0 1"/>
                <a:gd name="f17" fmla="?: f11 f3 1"/>
                <a:gd name="f18" fmla="?: f12 f4 1"/>
                <a:gd name="f19" fmla="?: f13 f5 1"/>
                <a:gd name="f20" fmla="*/ f14 1 f2"/>
                <a:gd name="f21" fmla="*/ f15 1 f2"/>
                <a:gd name="f22" fmla="*/ f16 1 f2"/>
                <a:gd name="f23" fmla="*/ f17 1 21600"/>
                <a:gd name="f24" fmla="*/ f18 1 21600"/>
                <a:gd name="f25" fmla="*/ 21600 f17 1"/>
                <a:gd name="f26" fmla="*/ 21600 f18 1"/>
                <a:gd name="f27" fmla="+- f20 0 f1"/>
                <a:gd name="f28" fmla="+- f21 0 f1"/>
                <a:gd name="f29" fmla="+- f22 0 f1"/>
                <a:gd name="f30" fmla="min f24 f23"/>
                <a:gd name="f31" fmla="*/ f25 1 f19"/>
                <a:gd name="f32" fmla="*/ f26 1 f19"/>
                <a:gd name="f33" fmla="val f31"/>
                <a:gd name="f34" fmla="val f32"/>
                <a:gd name="f35" fmla="*/ f6 f30 1"/>
                <a:gd name="f36" fmla="+- f34 0 f6"/>
                <a:gd name="f37" fmla="+- f33 0 f6"/>
                <a:gd name="f38" fmla="*/ f34 f30 1"/>
                <a:gd name="f39" fmla="*/ f33 f30 1"/>
                <a:gd name="f40" fmla="*/ f36 1 2"/>
                <a:gd name="f41" fmla="min f37 f36"/>
                <a:gd name="f42" fmla="+- f6 f40 0"/>
                <a:gd name="f43" fmla="*/ f41 f7 1"/>
                <a:gd name="f44" fmla="*/ f43 1 100000"/>
                <a:gd name="f45" fmla="*/ f42 f30 1"/>
                <a:gd name="f46" fmla="+- f33 0 f44"/>
                <a:gd name="f47" fmla="*/ f44 f30 1"/>
                <a:gd name="f48" fmla="*/ f46 1 2"/>
                <a:gd name="f49" fmla="+- f46 0 f44"/>
                <a:gd name="f50" fmla="*/ f46 f30 1"/>
                <a:gd name="f51" fmla="?: f49 f44 f6"/>
                <a:gd name="f52" fmla="?: f49 f46 f33"/>
                <a:gd name="f53" fmla="*/ f48 f30 1"/>
                <a:gd name="f54" fmla="*/ f51 f30 1"/>
                <a:gd name="f55" fmla="*/ f5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53" y="f35"/>
                </a:cxn>
                <a:cxn ang="f28">
                  <a:pos x="f47" y="f45"/>
                </a:cxn>
                <a:cxn ang="f29">
                  <a:pos x="f53" y="f38"/>
                </a:cxn>
              </a:cxnLst>
              <a:rect l="f54" t="f35" r="f55" b="f38"/>
              <a:pathLst>
                <a:path>
                  <a:moveTo>
                    <a:pt x="f35" y="f35"/>
                  </a:moveTo>
                  <a:lnTo>
                    <a:pt x="f50" y="f35"/>
                  </a:lnTo>
                  <a:lnTo>
                    <a:pt x="f39" y="f45"/>
                  </a:lnTo>
                  <a:lnTo>
                    <a:pt x="f50" y="f38"/>
                  </a:lnTo>
                  <a:lnTo>
                    <a:pt x="f35" y="f38"/>
                  </a:lnTo>
                  <a:lnTo>
                    <a:pt x="f47" y="f45"/>
                  </a:lnTo>
                  <a:close/>
                </a:path>
              </a:pathLst>
            </a:custGeom>
            <a:solidFill>
              <a:srgbClr val="AFABA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endParaRPr>
            </a:p>
          </p:txBody>
        </p:sp>
        <p:sp>
          <p:nvSpPr>
            <p:cNvPr id="54" name="ZoneTexte 53"/>
            <p:cNvSpPr txBox="1"/>
            <p:nvPr/>
          </p:nvSpPr>
          <p:spPr>
            <a:xfrm>
              <a:off x="8423120" y="423510"/>
              <a:ext cx="1654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METHODOLOGIE</a:t>
              </a:r>
              <a:endParaRPr 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8" name="Flèche : chevron 5">
            <a:extLst>
              <a:ext uri="{FF2B5EF4-FFF2-40B4-BE49-F238E27FC236}">
                <a16:creationId xmlns:a16="http://schemas.microsoft.com/office/drawing/2014/main" id="{7DEE8674-8D95-4BA4-8962-A72C9CC0DE9B}"/>
              </a:ext>
            </a:extLst>
          </p:cNvPr>
          <p:cNvSpPr/>
          <p:nvPr/>
        </p:nvSpPr>
        <p:spPr>
          <a:xfrm>
            <a:off x="1003608" y="185638"/>
            <a:ext cx="3118954" cy="7567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GENERALE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2185" y="1978507"/>
            <a:ext cx="1586916" cy="1200056"/>
          </a:xfrm>
          <a:prstGeom prst="rect">
            <a:avLst/>
          </a:prstGeom>
        </p:spPr>
      </p:pic>
      <p:pic>
        <p:nvPicPr>
          <p:cNvPr id="10" name="Imag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9543" y="1724053"/>
            <a:ext cx="1440076" cy="1446205"/>
          </a:xfrm>
          <a:prstGeom prst="rect">
            <a:avLst/>
          </a:prstGeom>
        </p:spPr>
      </p:pic>
      <p:pic>
        <p:nvPicPr>
          <p:cNvPr id="11" name="Imag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633" y="3622928"/>
            <a:ext cx="2466975" cy="1847850"/>
          </a:xfrm>
          <a:prstGeom prst="rect">
            <a:avLst/>
          </a:prstGeom>
        </p:spPr>
      </p:pic>
      <p:pic>
        <p:nvPicPr>
          <p:cNvPr id="16" name="Imag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8990" y="3885510"/>
            <a:ext cx="1430286" cy="1430286"/>
          </a:xfrm>
          <a:prstGeom prst="rect">
            <a:avLst/>
          </a:prstGeom>
        </p:spPr>
      </p:pic>
      <p:pic>
        <p:nvPicPr>
          <p:cNvPr id="17" name="Imag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199" y="3993109"/>
            <a:ext cx="2531068" cy="1322687"/>
          </a:xfrm>
          <a:prstGeom prst="rect">
            <a:avLst/>
          </a:prstGeom>
        </p:spPr>
      </p:pic>
      <p:pic>
        <p:nvPicPr>
          <p:cNvPr id="18" name="Imag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174" y="1629867"/>
            <a:ext cx="1930768" cy="1689751"/>
          </a:xfrm>
          <a:prstGeom prst="rect">
            <a:avLst/>
          </a:prstGeom>
        </p:spPr>
      </p:pic>
      <p:pic>
        <p:nvPicPr>
          <p:cNvPr id="19" name="Image 1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0171" y="3905847"/>
            <a:ext cx="1508346" cy="1508346"/>
          </a:xfrm>
          <a:prstGeom prst="rect">
            <a:avLst/>
          </a:prstGeom>
        </p:spPr>
      </p:pic>
      <p:pic>
        <p:nvPicPr>
          <p:cNvPr id="20" name="Image 19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9119" y="1725236"/>
            <a:ext cx="2119807" cy="1741970"/>
          </a:xfrm>
          <a:prstGeom prst="rect">
            <a:avLst/>
          </a:prstGeom>
        </p:spPr>
      </p:pic>
      <p:pic>
        <p:nvPicPr>
          <p:cNvPr id="21" name="Image 2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08" y="1690843"/>
            <a:ext cx="2057387" cy="16287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spd="slow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e 51"/>
          <p:cNvGrpSpPr/>
          <p:nvPr/>
        </p:nvGrpSpPr>
        <p:grpSpPr>
          <a:xfrm>
            <a:off x="5229366" y="1253284"/>
            <a:ext cx="1615511" cy="960062"/>
            <a:chOff x="638003" y="1241680"/>
            <a:chExt cx="1349557" cy="820770"/>
          </a:xfrm>
        </p:grpSpPr>
        <p:sp>
          <p:nvSpPr>
            <p:cNvPr id="53" name="ZoneTexte 52">
              <a:extLst>
                <a:ext uri="{FF2B5EF4-FFF2-40B4-BE49-F238E27FC236}">
                  <a16:creationId xmlns:a16="http://schemas.microsoft.com/office/drawing/2014/main" id="{EC2234B0-FED4-4076-89E6-2A4255E11BD1}"/>
                </a:ext>
              </a:extLst>
            </p:cNvPr>
            <p:cNvSpPr txBox="1"/>
            <p:nvPr/>
          </p:nvSpPr>
          <p:spPr>
            <a:xfrm>
              <a:off x="652989" y="1328885"/>
              <a:ext cx="1334571" cy="6051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4000" b="1" dirty="0" smtClean="0">
                  <a:ln w="0"/>
                  <a:solidFill>
                    <a:schemeClr val="tx1">
                      <a:lumMod val="95000"/>
                    </a:schemeClr>
                  </a:solidFill>
                  <a:effectLst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TEST               </a:t>
              </a:r>
              <a:endParaRPr lang="fr-FR" sz="4000" b="1" dirty="0">
                <a:ln w="0"/>
                <a:solidFill>
                  <a:schemeClr val="tx1">
                    <a:lumMod val="9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4" name="Virage 53"/>
            <p:cNvSpPr/>
            <p:nvPr/>
          </p:nvSpPr>
          <p:spPr>
            <a:xfrm>
              <a:off x="638003" y="1241680"/>
              <a:ext cx="562126" cy="356762"/>
            </a:xfrm>
            <a:prstGeom prst="bentArrow">
              <a:avLst>
                <a:gd name="adj1" fmla="val 25000"/>
                <a:gd name="adj2" fmla="val 25000"/>
                <a:gd name="adj3" fmla="val 0"/>
                <a:gd name="adj4" fmla="val 0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  <p:sp>
          <p:nvSpPr>
            <p:cNvPr id="55" name="Virage 54"/>
            <p:cNvSpPr/>
            <p:nvPr/>
          </p:nvSpPr>
          <p:spPr>
            <a:xfrm rot="10800000">
              <a:off x="1425434" y="1705688"/>
              <a:ext cx="562126" cy="356762"/>
            </a:xfrm>
            <a:prstGeom prst="bentArrow">
              <a:avLst>
                <a:gd name="adj1" fmla="val 25000"/>
                <a:gd name="adj2" fmla="val 25000"/>
                <a:gd name="adj3" fmla="val 0"/>
                <a:gd name="adj4" fmla="val 0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pic>
        <p:nvPicPr>
          <p:cNvPr id="46" name="Image 4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185" y="2840363"/>
            <a:ext cx="3571875" cy="3571875"/>
          </a:xfrm>
          <a:prstGeom prst="rect">
            <a:avLst/>
          </a:prstGeom>
        </p:spPr>
      </p:pic>
      <p:sp>
        <p:nvSpPr>
          <p:cNvPr id="56" name="Pentagone 55"/>
          <p:cNvSpPr/>
          <p:nvPr/>
        </p:nvSpPr>
        <p:spPr>
          <a:xfrm>
            <a:off x="0" y="253402"/>
            <a:ext cx="1672046" cy="716855"/>
          </a:xfrm>
          <a:prstGeom prst="homePlat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</a:t>
            </a:r>
            <a:endParaRPr 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2" name="Groupe 11"/>
          <p:cNvGrpSpPr/>
          <p:nvPr/>
        </p:nvGrpSpPr>
        <p:grpSpPr>
          <a:xfrm>
            <a:off x="10357193" y="220662"/>
            <a:ext cx="1535241" cy="778931"/>
            <a:chOff x="9944661" y="191228"/>
            <a:chExt cx="2247339" cy="778931"/>
          </a:xfrm>
          <a:solidFill>
            <a:srgbClr val="FF0000"/>
          </a:solidFill>
        </p:grpSpPr>
        <p:sp>
          <p:nvSpPr>
            <p:cNvPr id="13" name="Flèche : chevron 10">
              <a:extLst>
                <a:ext uri="{FF2B5EF4-FFF2-40B4-BE49-F238E27FC236}">
                  <a16:creationId xmlns:a16="http://schemas.microsoft.com/office/drawing/2014/main" id="{F577BD09-72FB-4778-A5C1-CFE272A9460B}"/>
                </a:ext>
              </a:extLst>
            </p:cNvPr>
            <p:cNvSpPr/>
            <p:nvPr/>
          </p:nvSpPr>
          <p:spPr>
            <a:xfrm>
              <a:off x="9944661" y="191228"/>
              <a:ext cx="2247339" cy="778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270"/>
                <a:gd name="f10" fmla="+- 0 0 -180"/>
                <a:gd name="f11" fmla="abs f3"/>
                <a:gd name="f12" fmla="abs f4"/>
                <a:gd name="f13" fmla="abs f5"/>
                <a:gd name="f14" fmla="*/ f8 f0 1"/>
                <a:gd name="f15" fmla="*/ f9 f0 1"/>
                <a:gd name="f16" fmla="*/ f10 f0 1"/>
                <a:gd name="f17" fmla="?: f11 f3 1"/>
                <a:gd name="f18" fmla="?: f12 f4 1"/>
                <a:gd name="f19" fmla="?: f13 f5 1"/>
                <a:gd name="f20" fmla="*/ f14 1 f2"/>
                <a:gd name="f21" fmla="*/ f15 1 f2"/>
                <a:gd name="f22" fmla="*/ f16 1 f2"/>
                <a:gd name="f23" fmla="*/ f17 1 21600"/>
                <a:gd name="f24" fmla="*/ f18 1 21600"/>
                <a:gd name="f25" fmla="*/ 21600 f17 1"/>
                <a:gd name="f26" fmla="*/ 21600 f18 1"/>
                <a:gd name="f27" fmla="+- f20 0 f1"/>
                <a:gd name="f28" fmla="+- f21 0 f1"/>
                <a:gd name="f29" fmla="+- f22 0 f1"/>
                <a:gd name="f30" fmla="min f24 f23"/>
                <a:gd name="f31" fmla="*/ f25 1 f19"/>
                <a:gd name="f32" fmla="*/ f26 1 f19"/>
                <a:gd name="f33" fmla="val f31"/>
                <a:gd name="f34" fmla="val f32"/>
                <a:gd name="f35" fmla="*/ f6 f30 1"/>
                <a:gd name="f36" fmla="+- f34 0 f6"/>
                <a:gd name="f37" fmla="+- f33 0 f6"/>
                <a:gd name="f38" fmla="*/ f34 f30 1"/>
                <a:gd name="f39" fmla="*/ f33 f30 1"/>
                <a:gd name="f40" fmla="*/ f36 1 2"/>
                <a:gd name="f41" fmla="min f37 f36"/>
                <a:gd name="f42" fmla="+- f6 f40 0"/>
                <a:gd name="f43" fmla="*/ f41 f7 1"/>
                <a:gd name="f44" fmla="*/ f43 1 100000"/>
                <a:gd name="f45" fmla="*/ f42 f30 1"/>
                <a:gd name="f46" fmla="+- f33 0 f44"/>
                <a:gd name="f47" fmla="*/ f44 f30 1"/>
                <a:gd name="f48" fmla="*/ f46 1 2"/>
                <a:gd name="f49" fmla="+- f46 0 f44"/>
                <a:gd name="f50" fmla="*/ f46 f30 1"/>
                <a:gd name="f51" fmla="?: f49 f44 f6"/>
                <a:gd name="f52" fmla="?: f49 f46 f33"/>
                <a:gd name="f53" fmla="*/ f48 f30 1"/>
                <a:gd name="f54" fmla="*/ f51 f30 1"/>
                <a:gd name="f55" fmla="*/ f5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53" y="f35"/>
                </a:cxn>
                <a:cxn ang="f28">
                  <a:pos x="f47" y="f45"/>
                </a:cxn>
                <a:cxn ang="f29">
                  <a:pos x="f53" y="f38"/>
                </a:cxn>
              </a:cxnLst>
              <a:rect l="f54" t="f35" r="f55" b="f38"/>
              <a:pathLst>
                <a:path>
                  <a:moveTo>
                    <a:pt x="f35" y="f35"/>
                  </a:moveTo>
                  <a:lnTo>
                    <a:pt x="f50" y="f35"/>
                  </a:lnTo>
                  <a:lnTo>
                    <a:pt x="f39" y="f45"/>
                  </a:lnTo>
                  <a:lnTo>
                    <a:pt x="f50" y="f38"/>
                  </a:lnTo>
                  <a:lnTo>
                    <a:pt x="f35" y="f38"/>
                  </a:lnTo>
                  <a:lnTo>
                    <a:pt x="f47" y="f45"/>
                  </a:lnTo>
                  <a:close/>
                </a:path>
              </a:pathLst>
            </a:custGeom>
            <a:grpFill/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endParaRPr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10505618" y="434246"/>
              <a:ext cx="1305843" cy="33855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0"/>
              <a:r>
                <a:rPr lang="fr-FR" sz="1600" dirty="0" smtClean="0">
                  <a:solidFill>
                    <a:srgbClr val="000000"/>
                  </a:solidFill>
                  <a:latin typeface="Times New Roman" pitchFamily="18"/>
                  <a:cs typeface="Times New Roman" pitchFamily="18"/>
                </a:rPr>
                <a:t>TEST</a:t>
              </a:r>
              <a:endParaRPr lang="fr-FR" sz="1600" dirty="0">
                <a:solidFill>
                  <a:srgbClr val="000000"/>
                </a:solidFill>
                <a:latin typeface="Times New Roman" pitchFamily="18"/>
                <a:cs typeface="Times New Roman" pitchFamily="18"/>
              </a:endParaRPr>
            </a:p>
          </p:txBody>
        </p:sp>
      </p:grpSp>
      <p:grpSp>
        <p:nvGrpSpPr>
          <p:cNvPr id="15" name="Groupe 14"/>
          <p:cNvGrpSpPr/>
          <p:nvPr/>
        </p:nvGrpSpPr>
        <p:grpSpPr>
          <a:xfrm>
            <a:off x="8368284" y="217364"/>
            <a:ext cx="2241422" cy="778931"/>
            <a:chOff x="8041430" y="189573"/>
            <a:chExt cx="2241422" cy="778931"/>
          </a:xfrm>
        </p:grpSpPr>
        <p:sp>
          <p:nvSpPr>
            <p:cNvPr id="16" name="Flèche : chevron 8">
              <a:extLst>
                <a:ext uri="{FF2B5EF4-FFF2-40B4-BE49-F238E27FC236}">
                  <a16:creationId xmlns:a16="http://schemas.microsoft.com/office/drawing/2014/main" id="{8C9DBA81-6704-4AE2-8F48-C28FEFEB59C5}"/>
                </a:ext>
              </a:extLst>
            </p:cNvPr>
            <p:cNvSpPr/>
            <p:nvPr/>
          </p:nvSpPr>
          <p:spPr>
            <a:xfrm>
              <a:off x="8041430" y="189573"/>
              <a:ext cx="2241422" cy="778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270"/>
                <a:gd name="f10" fmla="+- 0 0 -180"/>
                <a:gd name="f11" fmla="abs f3"/>
                <a:gd name="f12" fmla="abs f4"/>
                <a:gd name="f13" fmla="abs f5"/>
                <a:gd name="f14" fmla="*/ f8 f0 1"/>
                <a:gd name="f15" fmla="*/ f9 f0 1"/>
                <a:gd name="f16" fmla="*/ f10 f0 1"/>
                <a:gd name="f17" fmla="?: f11 f3 1"/>
                <a:gd name="f18" fmla="?: f12 f4 1"/>
                <a:gd name="f19" fmla="?: f13 f5 1"/>
                <a:gd name="f20" fmla="*/ f14 1 f2"/>
                <a:gd name="f21" fmla="*/ f15 1 f2"/>
                <a:gd name="f22" fmla="*/ f16 1 f2"/>
                <a:gd name="f23" fmla="*/ f17 1 21600"/>
                <a:gd name="f24" fmla="*/ f18 1 21600"/>
                <a:gd name="f25" fmla="*/ 21600 f17 1"/>
                <a:gd name="f26" fmla="*/ 21600 f18 1"/>
                <a:gd name="f27" fmla="+- f20 0 f1"/>
                <a:gd name="f28" fmla="+- f21 0 f1"/>
                <a:gd name="f29" fmla="+- f22 0 f1"/>
                <a:gd name="f30" fmla="min f24 f23"/>
                <a:gd name="f31" fmla="*/ f25 1 f19"/>
                <a:gd name="f32" fmla="*/ f26 1 f19"/>
                <a:gd name="f33" fmla="val f31"/>
                <a:gd name="f34" fmla="val f32"/>
                <a:gd name="f35" fmla="*/ f6 f30 1"/>
                <a:gd name="f36" fmla="+- f34 0 f6"/>
                <a:gd name="f37" fmla="+- f33 0 f6"/>
                <a:gd name="f38" fmla="*/ f34 f30 1"/>
                <a:gd name="f39" fmla="*/ f33 f30 1"/>
                <a:gd name="f40" fmla="*/ f36 1 2"/>
                <a:gd name="f41" fmla="min f37 f36"/>
                <a:gd name="f42" fmla="+- f6 f40 0"/>
                <a:gd name="f43" fmla="*/ f41 f7 1"/>
                <a:gd name="f44" fmla="*/ f43 1 100000"/>
                <a:gd name="f45" fmla="*/ f42 f30 1"/>
                <a:gd name="f46" fmla="+- f33 0 f44"/>
                <a:gd name="f47" fmla="*/ f44 f30 1"/>
                <a:gd name="f48" fmla="*/ f46 1 2"/>
                <a:gd name="f49" fmla="+- f46 0 f44"/>
                <a:gd name="f50" fmla="*/ f46 f30 1"/>
                <a:gd name="f51" fmla="?: f49 f44 f6"/>
                <a:gd name="f52" fmla="?: f49 f46 f33"/>
                <a:gd name="f53" fmla="*/ f48 f30 1"/>
                <a:gd name="f54" fmla="*/ f51 f30 1"/>
                <a:gd name="f55" fmla="*/ f5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53" y="f35"/>
                </a:cxn>
                <a:cxn ang="f28">
                  <a:pos x="f47" y="f45"/>
                </a:cxn>
                <a:cxn ang="f29">
                  <a:pos x="f53" y="f38"/>
                </a:cxn>
              </a:cxnLst>
              <a:rect l="f54" t="f35" r="f55" b="f38"/>
              <a:pathLst>
                <a:path>
                  <a:moveTo>
                    <a:pt x="f35" y="f35"/>
                  </a:moveTo>
                  <a:lnTo>
                    <a:pt x="f50" y="f35"/>
                  </a:lnTo>
                  <a:lnTo>
                    <a:pt x="f39" y="f45"/>
                  </a:lnTo>
                  <a:lnTo>
                    <a:pt x="f50" y="f38"/>
                  </a:lnTo>
                  <a:lnTo>
                    <a:pt x="f35" y="f38"/>
                  </a:lnTo>
                  <a:lnTo>
                    <a:pt x="f47" y="f45"/>
                  </a:lnTo>
                  <a:close/>
                </a:path>
              </a:pathLst>
            </a:custGeom>
            <a:solidFill>
              <a:srgbClr val="AFABA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endParaRPr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8423120" y="423510"/>
              <a:ext cx="16545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METHODOLOGIE</a:t>
              </a:r>
              <a:endParaRPr 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Flèche : chevron 7">
            <a:extLst>
              <a:ext uri="{FF2B5EF4-FFF2-40B4-BE49-F238E27FC236}">
                <a16:creationId xmlns:a16="http://schemas.microsoft.com/office/drawing/2014/main" id="{78E33EBA-5CAC-443D-84C7-9A5C558FA717}"/>
              </a:ext>
            </a:extLst>
          </p:cNvPr>
          <p:cNvSpPr/>
          <p:nvPr/>
        </p:nvSpPr>
        <p:spPr>
          <a:xfrm>
            <a:off x="4136480" y="253315"/>
            <a:ext cx="2913891" cy="731983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PRESENTATION DE L’ENTREPRISE</a:t>
            </a:r>
          </a:p>
        </p:txBody>
      </p:sp>
      <p:grpSp>
        <p:nvGrpSpPr>
          <p:cNvPr id="20" name="Groupe 19"/>
          <p:cNvGrpSpPr/>
          <p:nvPr/>
        </p:nvGrpSpPr>
        <p:grpSpPr>
          <a:xfrm>
            <a:off x="6724542" y="220662"/>
            <a:ext cx="2085353" cy="778931"/>
            <a:chOff x="6386199" y="189573"/>
            <a:chExt cx="2085353" cy="778931"/>
          </a:xfrm>
        </p:grpSpPr>
        <p:sp>
          <p:nvSpPr>
            <p:cNvPr id="21" name="Flèche : chevron 6">
              <a:extLst>
                <a:ext uri="{FF2B5EF4-FFF2-40B4-BE49-F238E27FC236}">
                  <a16:creationId xmlns:a16="http://schemas.microsoft.com/office/drawing/2014/main" id="{254AD1E1-2988-4C85-9C43-124EF1CF4E1A}"/>
                </a:ext>
              </a:extLst>
            </p:cNvPr>
            <p:cNvSpPr/>
            <p:nvPr/>
          </p:nvSpPr>
          <p:spPr>
            <a:xfrm>
              <a:off x="6386199" y="189573"/>
              <a:ext cx="1993421" cy="778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270"/>
                <a:gd name="f10" fmla="+- 0 0 -180"/>
                <a:gd name="f11" fmla="abs f3"/>
                <a:gd name="f12" fmla="abs f4"/>
                <a:gd name="f13" fmla="abs f5"/>
                <a:gd name="f14" fmla="*/ f8 f0 1"/>
                <a:gd name="f15" fmla="*/ f9 f0 1"/>
                <a:gd name="f16" fmla="*/ f10 f0 1"/>
                <a:gd name="f17" fmla="?: f11 f3 1"/>
                <a:gd name="f18" fmla="?: f12 f4 1"/>
                <a:gd name="f19" fmla="?: f13 f5 1"/>
                <a:gd name="f20" fmla="*/ f14 1 f2"/>
                <a:gd name="f21" fmla="*/ f15 1 f2"/>
                <a:gd name="f22" fmla="*/ f16 1 f2"/>
                <a:gd name="f23" fmla="*/ f17 1 21600"/>
                <a:gd name="f24" fmla="*/ f18 1 21600"/>
                <a:gd name="f25" fmla="*/ 21600 f17 1"/>
                <a:gd name="f26" fmla="*/ 21600 f18 1"/>
                <a:gd name="f27" fmla="+- f20 0 f1"/>
                <a:gd name="f28" fmla="+- f21 0 f1"/>
                <a:gd name="f29" fmla="+- f22 0 f1"/>
                <a:gd name="f30" fmla="min f24 f23"/>
                <a:gd name="f31" fmla="*/ f25 1 f19"/>
                <a:gd name="f32" fmla="*/ f26 1 f19"/>
                <a:gd name="f33" fmla="val f31"/>
                <a:gd name="f34" fmla="val f32"/>
                <a:gd name="f35" fmla="*/ f6 f30 1"/>
                <a:gd name="f36" fmla="+- f34 0 f6"/>
                <a:gd name="f37" fmla="+- f33 0 f6"/>
                <a:gd name="f38" fmla="*/ f34 f30 1"/>
                <a:gd name="f39" fmla="*/ f33 f30 1"/>
                <a:gd name="f40" fmla="*/ f36 1 2"/>
                <a:gd name="f41" fmla="min f37 f36"/>
                <a:gd name="f42" fmla="+- f6 f40 0"/>
                <a:gd name="f43" fmla="*/ f41 f7 1"/>
                <a:gd name="f44" fmla="*/ f43 1 100000"/>
                <a:gd name="f45" fmla="*/ f42 f30 1"/>
                <a:gd name="f46" fmla="+- f33 0 f44"/>
                <a:gd name="f47" fmla="*/ f44 f30 1"/>
                <a:gd name="f48" fmla="*/ f46 1 2"/>
                <a:gd name="f49" fmla="+- f46 0 f44"/>
                <a:gd name="f50" fmla="*/ f46 f30 1"/>
                <a:gd name="f51" fmla="?: f49 f44 f6"/>
                <a:gd name="f52" fmla="?: f49 f46 f33"/>
                <a:gd name="f53" fmla="*/ f48 f30 1"/>
                <a:gd name="f54" fmla="*/ f51 f30 1"/>
                <a:gd name="f55" fmla="*/ f5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53" y="f35"/>
                </a:cxn>
                <a:cxn ang="f28">
                  <a:pos x="f47" y="f45"/>
                </a:cxn>
                <a:cxn ang="f29">
                  <a:pos x="f53" y="f38"/>
                </a:cxn>
              </a:cxnLst>
              <a:rect l="f54" t="f35" r="f55" b="f38"/>
              <a:pathLst>
                <a:path>
                  <a:moveTo>
                    <a:pt x="f35" y="f35"/>
                  </a:moveTo>
                  <a:lnTo>
                    <a:pt x="f50" y="f35"/>
                  </a:lnTo>
                  <a:lnTo>
                    <a:pt x="f39" y="f45"/>
                  </a:lnTo>
                  <a:lnTo>
                    <a:pt x="f50" y="f38"/>
                  </a:lnTo>
                  <a:lnTo>
                    <a:pt x="f35" y="f38"/>
                  </a:lnTo>
                  <a:lnTo>
                    <a:pt x="f47" y="f45"/>
                  </a:lnTo>
                  <a:close/>
                </a:path>
              </a:pathLst>
            </a:custGeom>
            <a:solidFill>
              <a:srgbClr val="AFABA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endParaRPr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6634853" y="304765"/>
              <a:ext cx="18366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CONTEXTE ET </a:t>
              </a:r>
              <a:r>
                <a:rPr lang="en-CA" sz="1400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PROBLEMATIQUES</a:t>
              </a:r>
              <a:endParaRPr 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Flèche : chevron 5">
            <a:extLst>
              <a:ext uri="{FF2B5EF4-FFF2-40B4-BE49-F238E27FC236}">
                <a16:creationId xmlns:a16="http://schemas.microsoft.com/office/drawing/2014/main" id="{7DEE8674-8D95-4BA4-8962-A72C9CC0DE9B}"/>
              </a:ext>
            </a:extLst>
          </p:cNvPr>
          <p:cNvSpPr/>
          <p:nvPr/>
        </p:nvSpPr>
        <p:spPr>
          <a:xfrm>
            <a:off x="1343355" y="253402"/>
            <a:ext cx="3118954" cy="716768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GENERALE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e 47">
            <a:extLst>
              <a:ext uri="{FF2B5EF4-FFF2-40B4-BE49-F238E27FC236}">
                <a16:creationId xmlns:a16="http://schemas.microsoft.com/office/drawing/2014/main" id="{D748F32B-7AA0-465F-879E-F2C53F4C18F3}"/>
              </a:ext>
            </a:extLst>
          </p:cNvPr>
          <p:cNvGrpSpPr/>
          <p:nvPr/>
        </p:nvGrpSpPr>
        <p:grpSpPr>
          <a:xfrm>
            <a:off x="4646340" y="1315839"/>
            <a:ext cx="3304477" cy="858649"/>
            <a:chOff x="4646340" y="1315839"/>
            <a:chExt cx="3304477" cy="858649"/>
          </a:xfrm>
        </p:grpSpPr>
        <p:sp>
          <p:nvSpPr>
            <p:cNvPr id="16" name="Organigramme : Connecteur 35">
              <a:extLst>
                <a:ext uri="{FF2B5EF4-FFF2-40B4-BE49-F238E27FC236}">
                  <a16:creationId xmlns:a16="http://schemas.microsoft.com/office/drawing/2014/main" id="{B21CFD68-9ABE-4F85-A7CA-622D8817E077}"/>
                </a:ext>
              </a:extLst>
            </p:cNvPr>
            <p:cNvSpPr/>
            <p:nvPr/>
          </p:nvSpPr>
          <p:spPr>
            <a:xfrm>
              <a:off x="7817004" y="1315839"/>
              <a:ext cx="133813" cy="13381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00B0F0"/>
            </a:solidFill>
            <a:ln w="12701" cap="flat">
              <a:solidFill>
                <a:srgbClr val="00B0F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17" name="Organigramme : Connecteur 36">
              <a:extLst>
                <a:ext uri="{FF2B5EF4-FFF2-40B4-BE49-F238E27FC236}">
                  <a16:creationId xmlns:a16="http://schemas.microsoft.com/office/drawing/2014/main" id="{108D8F78-1A69-4F31-AEE8-D9E4A01C08CC}"/>
                </a:ext>
              </a:extLst>
            </p:cNvPr>
            <p:cNvSpPr/>
            <p:nvPr/>
          </p:nvSpPr>
          <p:spPr>
            <a:xfrm>
              <a:off x="4646340" y="1315839"/>
              <a:ext cx="133813" cy="13381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00B0F0"/>
            </a:solidFill>
            <a:ln w="12701" cap="flat">
              <a:solidFill>
                <a:srgbClr val="00B0F0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cxnSp>
          <p:nvCxnSpPr>
            <p:cNvPr id="24" name="Connecteur droit 44">
              <a:extLst>
                <a:ext uri="{FF2B5EF4-FFF2-40B4-BE49-F238E27FC236}">
                  <a16:creationId xmlns:a16="http://schemas.microsoft.com/office/drawing/2014/main" id="{D1099969-82CA-4257-BA76-68A16C5F820D}"/>
                </a:ext>
              </a:extLst>
            </p:cNvPr>
            <p:cNvCxnSpPr>
              <a:stCxn id="17" idx="4"/>
            </p:cNvCxnSpPr>
            <p:nvPr/>
          </p:nvCxnSpPr>
          <p:spPr>
            <a:xfrm>
              <a:off x="4665936" y="1335444"/>
              <a:ext cx="1221903" cy="839044"/>
            </a:xfrm>
            <a:prstGeom prst="straightConnector1">
              <a:avLst/>
            </a:prstGeom>
            <a:noFill/>
            <a:ln w="6345" cap="flat">
              <a:solidFill>
                <a:srgbClr val="00B0F0"/>
              </a:solidFill>
              <a:prstDash val="solid"/>
              <a:miter/>
            </a:ln>
          </p:spPr>
        </p:cxnSp>
        <p:cxnSp>
          <p:nvCxnSpPr>
            <p:cNvPr id="25" name="Connecteur droit 46">
              <a:extLst>
                <a:ext uri="{FF2B5EF4-FFF2-40B4-BE49-F238E27FC236}">
                  <a16:creationId xmlns:a16="http://schemas.microsoft.com/office/drawing/2014/main" id="{EDA5D884-DB13-49F0-B6AB-96687B0E47BE}"/>
                </a:ext>
              </a:extLst>
            </p:cNvPr>
            <p:cNvCxnSpPr/>
            <p:nvPr/>
          </p:nvCxnSpPr>
          <p:spPr>
            <a:xfrm>
              <a:off x="5873904" y="2174488"/>
              <a:ext cx="2019260" cy="0"/>
            </a:xfrm>
            <a:prstGeom prst="straightConnector1">
              <a:avLst/>
            </a:prstGeom>
            <a:noFill/>
            <a:ln w="6345" cap="flat">
              <a:solidFill>
                <a:srgbClr val="00B0F0"/>
              </a:solidFill>
              <a:prstDash val="solid"/>
              <a:miter/>
            </a:ln>
          </p:spPr>
        </p:cxnSp>
        <p:cxnSp>
          <p:nvCxnSpPr>
            <p:cNvPr id="26" name="Connecteur droit 48">
              <a:extLst>
                <a:ext uri="{FF2B5EF4-FFF2-40B4-BE49-F238E27FC236}">
                  <a16:creationId xmlns:a16="http://schemas.microsoft.com/office/drawing/2014/main" id="{91536A31-46F3-4CE1-B6EF-C29AE9C852EE}"/>
                </a:ext>
              </a:extLst>
            </p:cNvPr>
            <p:cNvCxnSpPr/>
            <p:nvPr/>
          </p:nvCxnSpPr>
          <p:spPr>
            <a:xfrm>
              <a:off x="7886617" y="1335444"/>
              <a:ext cx="13094" cy="839044"/>
            </a:xfrm>
            <a:prstGeom prst="straightConnector1">
              <a:avLst/>
            </a:prstGeom>
            <a:noFill/>
            <a:ln w="6345" cap="flat">
              <a:solidFill>
                <a:srgbClr val="00B0F0"/>
              </a:solidFill>
              <a:prstDash val="solid"/>
              <a:miter/>
            </a:ln>
          </p:spPr>
        </p:cxnSp>
      </p:grpSp>
      <p:grpSp>
        <p:nvGrpSpPr>
          <p:cNvPr id="51" name="Groupe 50">
            <a:extLst>
              <a:ext uri="{FF2B5EF4-FFF2-40B4-BE49-F238E27FC236}">
                <a16:creationId xmlns:a16="http://schemas.microsoft.com/office/drawing/2014/main" id="{A93F19C9-BF42-42B1-887F-61EBEEF5DD2B}"/>
              </a:ext>
            </a:extLst>
          </p:cNvPr>
          <p:cNvGrpSpPr/>
          <p:nvPr/>
        </p:nvGrpSpPr>
        <p:grpSpPr>
          <a:xfrm>
            <a:off x="4646340" y="4840019"/>
            <a:ext cx="3200391" cy="1181624"/>
            <a:chOff x="4646340" y="4840019"/>
            <a:chExt cx="3200391" cy="1181624"/>
          </a:xfrm>
        </p:grpSpPr>
        <p:cxnSp>
          <p:nvCxnSpPr>
            <p:cNvPr id="2" name="Connecteur droit 64">
              <a:extLst>
                <a:ext uri="{FF2B5EF4-FFF2-40B4-BE49-F238E27FC236}">
                  <a16:creationId xmlns:a16="http://schemas.microsoft.com/office/drawing/2014/main" id="{B975B635-B836-476B-A396-FF1A70323DD9}"/>
                </a:ext>
              </a:extLst>
            </p:cNvPr>
            <p:cNvCxnSpPr>
              <a:endCxn id="20" idx="2"/>
            </p:cNvCxnSpPr>
            <p:nvPr/>
          </p:nvCxnSpPr>
          <p:spPr>
            <a:xfrm>
              <a:off x="7779824" y="4840019"/>
              <a:ext cx="1" cy="809921"/>
            </a:xfrm>
            <a:prstGeom prst="straightConnector1">
              <a:avLst/>
            </a:prstGeom>
            <a:noFill/>
            <a:ln w="6345" cap="flat">
              <a:solidFill>
                <a:srgbClr val="FF99FF"/>
              </a:solidFill>
              <a:prstDash val="solid"/>
              <a:miter/>
            </a:ln>
          </p:spPr>
        </p:cxnSp>
        <p:sp>
          <p:nvSpPr>
            <p:cNvPr id="20" name="Organigramme : Connecteur 39">
              <a:extLst>
                <a:ext uri="{FF2B5EF4-FFF2-40B4-BE49-F238E27FC236}">
                  <a16:creationId xmlns:a16="http://schemas.microsoft.com/office/drawing/2014/main" id="{A2BB728D-C266-47DD-9A60-15BE57836530}"/>
                </a:ext>
              </a:extLst>
            </p:cNvPr>
            <p:cNvSpPr/>
            <p:nvPr/>
          </p:nvSpPr>
          <p:spPr>
            <a:xfrm>
              <a:off x="7712918" y="5516127"/>
              <a:ext cx="133813" cy="13381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FF99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23" name="Organigramme : Connecteur 42">
              <a:extLst>
                <a:ext uri="{FF2B5EF4-FFF2-40B4-BE49-F238E27FC236}">
                  <a16:creationId xmlns:a16="http://schemas.microsoft.com/office/drawing/2014/main" id="{7D3E9F37-1974-413D-B9BB-0DB8C1F84394}"/>
                </a:ext>
              </a:extLst>
            </p:cNvPr>
            <p:cNvSpPr/>
            <p:nvPr/>
          </p:nvSpPr>
          <p:spPr>
            <a:xfrm>
              <a:off x="4646340" y="5887830"/>
              <a:ext cx="133813" cy="13381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FF99FF"/>
            </a:solidFill>
            <a:ln w="12701" cap="flat">
              <a:solidFill>
                <a:srgbClr val="FF99FF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cxnSp>
          <p:nvCxnSpPr>
            <p:cNvPr id="27" name="Connecteur droit 53">
              <a:extLst>
                <a:ext uri="{FF2B5EF4-FFF2-40B4-BE49-F238E27FC236}">
                  <a16:creationId xmlns:a16="http://schemas.microsoft.com/office/drawing/2014/main" id="{0D398860-3128-4089-A558-5AEA03703603}"/>
                </a:ext>
              </a:extLst>
            </p:cNvPr>
            <p:cNvCxnSpPr/>
            <p:nvPr/>
          </p:nvCxnSpPr>
          <p:spPr>
            <a:xfrm flipV="1">
              <a:off x="4665854" y="4840019"/>
              <a:ext cx="1504014" cy="1143842"/>
            </a:xfrm>
            <a:prstGeom prst="straightConnector1">
              <a:avLst/>
            </a:prstGeom>
            <a:noFill/>
            <a:ln w="6345" cap="flat">
              <a:solidFill>
                <a:srgbClr val="FF99FF"/>
              </a:solidFill>
              <a:prstDash val="solid"/>
              <a:miter/>
            </a:ln>
          </p:spPr>
        </p:cxnSp>
        <p:cxnSp>
          <p:nvCxnSpPr>
            <p:cNvPr id="28" name="Connecteur droit 57">
              <a:extLst>
                <a:ext uri="{FF2B5EF4-FFF2-40B4-BE49-F238E27FC236}">
                  <a16:creationId xmlns:a16="http://schemas.microsoft.com/office/drawing/2014/main" id="{B324F6C0-45A7-4062-B59B-D7216CC4C557}"/>
                </a:ext>
              </a:extLst>
            </p:cNvPr>
            <p:cNvCxnSpPr/>
            <p:nvPr/>
          </p:nvCxnSpPr>
          <p:spPr>
            <a:xfrm>
              <a:off x="6161977" y="4840019"/>
              <a:ext cx="1617847" cy="0"/>
            </a:xfrm>
            <a:prstGeom prst="straightConnector1">
              <a:avLst/>
            </a:prstGeom>
            <a:noFill/>
            <a:ln w="6345" cap="flat">
              <a:solidFill>
                <a:srgbClr val="FF99FF"/>
              </a:solidFill>
              <a:prstDash val="solid"/>
              <a:miter/>
            </a:ln>
          </p:spPr>
        </p:cxnSp>
      </p:grpSp>
      <p:grpSp>
        <p:nvGrpSpPr>
          <p:cNvPr id="49" name="Groupe 48">
            <a:extLst>
              <a:ext uri="{FF2B5EF4-FFF2-40B4-BE49-F238E27FC236}">
                <a16:creationId xmlns:a16="http://schemas.microsoft.com/office/drawing/2014/main" id="{9DA24ECB-7AFC-45B7-A580-ADC3FB192650}"/>
              </a:ext>
            </a:extLst>
          </p:cNvPr>
          <p:cNvGrpSpPr/>
          <p:nvPr/>
        </p:nvGrpSpPr>
        <p:grpSpPr>
          <a:xfrm>
            <a:off x="6295790" y="2489984"/>
            <a:ext cx="1550941" cy="560728"/>
            <a:chOff x="6295790" y="2489984"/>
            <a:chExt cx="1550941" cy="560728"/>
          </a:xfrm>
        </p:grpSpPr>
        <p:sp>
          <p:nvSpPr>
            <p:cNvPr id="18" name="Organigramme : Connecteur 37">
              <a:extLst>
                <a:ext uri="{FF2B5EF4-FFF2-40B4-BE49-F238E27FC236}">
                  <a16:creationId xmlns:a16="http://schemas.microsoft.com/office/drawing/2014/main" id="{27C81370-46EF-45E2-B38B-DE8D7A77E9D4}"/>
                </a:ext>
              </a:extLst>
            </p:cNvPr>
            <p:cNvSpPr/>
            <p:nvPr/>
          </p:nvSpPr>
          <p:spPr>
            <a:xfrm>
              <a:off x="7712918" y="2916899"/>
              <a:ext cx="133813" cy="13381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09FFA1"/>
            </a:solidFill>
            <a:ln w="12701" cap="flat">
              <a:solidFill>
                <a:srgbClr val="09FFA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21" name="Organigramme : Connecteur 40">
              <a:extLst>
                <a:ext uri="{FF2B5EF4-FFF2-40B4-BE49-F238E27FC236}">
                  <a16:creationId xmlns:a16="http://schemas.microsoft.com/office/drawing/2014/main" id="{C24AA94D-5D7A-4121-969C-3D598834835B}"/>
                </a:ext>
              </a:extLst>
            </p:cNvPr>
            <p:cNvSpPr/>
            <p:nvPr/>
          </p:nvSpPr>
          <p:spPr>
            <a:xfrm>
              <a:off x="6295790" y="2489984"/>
              <a:ext cx="133813" cy="13381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09FFA1"/>
            </a:solidFill>
            <a:ln w="12701" cap="flat">
              <a:solidFill>
                <a:srgbClr val="09FFA1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cxnSp>
          <p:nvCxnSpPr>
            <p:cNvPr id="29" name="Connecteur droit 68">
              <a:extLst>
                <a:ext uri="{FF2B5EF4-FFF2-40B4-BE49-F238E27FC236}">
                  <a16:creationId xmlns:a16="http://schemas.microsoft.com/office/drawing/2014/main" id="{37D9D125-1521-496F-9D44-8D5274729F62}"/>
                </a:ext>
              </a:extLst>
            </p:cNvPr>
            <p:cNvCxnSpPr/>
            <p:nvPr/>
          </p:nvCxnSpPr>
          <p:spPr>
            <a:xfrm>
              <a:off x="6362696" y="2556890"/>
              <a:ext cx="1417128" cy="0"/>
            </a:xfrm>
            <a:prstGeom prst="straightConnector1">
              <a:avLst/>
            </a:prstGeom>
            <a:noFill/>
            <a:ln w="6345" cap="flat">
              <a:solidFill>
                <a:srgbClr val="09FFA1"/>
              </a:solidFill>
              <a:prstDash val="solid"/>
              <a:miter/>
            </a:ln>
          </p:spPr>
        </p:cxnSp>
        <p:cxnSp>
          <p:nvCxnSpPr>
            <p:cNvPr id="30" name="Connecteur droit 70">
              <a:extLst>
                <a:ext uri="{FF2B5EF4-FFF2-40B4-BE49-F238E27FC236}">
                  <a16:creationId xmlns:a16="http://schemas.microsoft.com/office/drawing/2014/main" id="{A5D49279-9726-412B-A58B-67F5A8F59217}"/>
                </a:ext>
              </a:extLst>
            </p:cNvPr>
            <p:cNvCxnSpPr/>
            <p:nvPr/>
          </p:nvCxnSpPr>
          <p:spPr>
            <a:xfrm flipV="1">
              <a:off x="7788273" y="2547865"/>
              <a:ext cx="0" cy="422078"/>
            </a:xfrm>
            <a:prstGeom prst="straightConnector1">
              <a:avLst/>
            </a:prstGeom>
            <a:noFill/>
            <a:ln w="6345" cap="flat">
              <a:solidFill>
                <a:srgbClr val="09FFA1"/>
              </a:solidFill>
              <a:prstDash val="solid"/>
              <a:miter/>
            </a:ln>
          </p:spPr>
        </p:cxnSp>
      </p:grpSp>
      <p:grpSp>
        <p:nvGrpSpPr>
          <p:cNvPr id="50" name="Groupe 49">
            <a:extLst>
              <a:ext uri="{FF2B5EF4-FFF2-40B4-BE49-F238E27FC236}">
                <a16:creationId xmlns:a16="http://schemas.microsoft.com/office/drawing/2014/main" id="{D75C62C4-A318-4D00-961C-563E35AC813F}"/>
              </a:ext>
            </a:extLst>
          </p:cNvPr>
          <p:cNvGrpSpPr/>
          <p:nvPr/>
        </p:nvGrpSpPr>
        <p:grpSpPr>
          <a:xfrm>
            <a:off x="6295790" y="3737015"/>
            <a:ext cx="1550941" cy="557546"/>
            <a:chOff x="6295790" y="3737015"/>
            <a:chExt cx="1550941" cy="557546"/>
          </a:xfrm>
        </p:grpSpPr>
        <p:sp>
          <p:nvSpPr>
            <p:cNvPr id="19" name="Organigramme : Connecteur 38">
              <a:extLst>
                <a:ext uri="{FF2B5EF4-FFF2-40B4-BE49-F238E27FC236}">
                  <a16:creationId xmlns:a16="http://schemas.microsoft.com/office/drawing/2014/main" id="{7AAD605E-380B-47C7-B923-0C8BB5195DFD}"/>
                </a:ext>
              </a:extLst>
            </p:cNvPr>
            <p:cNvSpPr/>
            <p:nvPr/>
          </p:nvSpPr>
          <p:spPr>
            <a:xfrm>
              <a:off x="7712918" y="3737015"/>
              <a:ext cx="133813" cy="13381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A9D18E"/>
            </a:solidFill>
            <a:ln w="12701" cap="flat">
              <a:solidFill>
                <a:srgbClr val="A9D18E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22" name="Organigramme : Connecteur 41">
              <a:extLst>
                <a:ext uri="{FF2B5EF4-FFF2-40B4-BE49-F238E27FC236}">
                  <a16:creationId xmlns:a16="http://schemas.microsoft.com/office/drawing/2014/main" id="{5C2D963C-2407-401C-8CCA-F53841F1F59E}"/>
                </a:ext>
              </a:extLst>
            </p:cNvPr>
            <p:cNvSpPr/>
            <p:nvPr/>
          </p:nvSpPr>
          <p:spPr>
            <a:xfrm>
              <a:off x="6295790" y="4160748"/>
              <a:ext cx="133813" cy="133813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A9D18E"/>
            </a:solidFill>
            <a:ln w="12701" cap="flat">
              <a:solidFill>
                <a:srgbClr val="A9D18E"/>
              </a:solidFill>
              <a:prstDash val="solid"/>
              <a:miter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cxnSp>
          <p:nvCxnSpPr>
            <p:cNvPr id="31" name="Connecteur droit 72">
              <a:extLst>
                <a:ext uri="{FF2B5EF4-FFF2-40B4-BE49-F238E27FC236}">
                  <a16:creationId xmlns:a16="http://schemas.microsoft.com/office/drawing/2014/main" id="{59356247-2A8B-4D50-85C1-966526990D5A}"/>
                </a:ext>
              </a:extLst>
            </p:cNvPr>
            <p:cNvCxnSpPr/>
            <p:nvPr/>
          </p:nvCxnSpPr>
          <p:spPr>
            <a:xfrm flipV="1">
              <a:off x="7784561" y="3804233"/>
              <a:ext cx="0" cy="422078"/>
            </a:xfrm>
            <a:prstGeom prst="straightConnector1">
              <a:avLst/>
            </a:prstGeom>
            <a:noFill/>
            <a:ln w="6345" cap="flat">
              <a:solidFill>
                <a:srgbClr val="A9D18E"/>
              </a:solidFill>
              <a:prstDash val="solid"/>
              <a:miter/>
            </a:ln>
          </p:spPr>
        </p:cxnSp>
        <p:cxnSp>
          <p:nvCxnSpPr>
            <p:cNvPr id="32" name="Connecteur droit 73">
              <a:extLst>
                <a:ext uri="{FF2B5EF4-FFF2-40B4-BE49-F238E27FC236}">
                  <a16:creationId xmlns:a16="http://schemas.microsoft.com/office/drawing/2014/main" id="{BA2B64FE-D905-4F53-9BD7-98845C3A29D9}"/>
                </a:ext>
              </a:extLst>
            </p:cNvPr>
            <p:cNvCxnSpPr/>
            <p:nvPr/>
          </p:nvCxnSpPr>
          <p:spPr>
            <a:xfrm>
              <a:off x="6370131" y="4225863"/>
              <a:ext cx="1417137" cy="0"/>
            </a:xfrm>
            <a:prstGeom prst="straightConnector1">
              <a:avLst/>
            </a:prstGeom>
            <a:noFill/>
            <a:ln w="6345" cap="flat">
              <a:solidFill>
                <a:srgbClr val="A9D18E"/>
              </a:solidFill>
              <a:prstDash val="solid"/>
              <a:miter/>
            </a:ln>
          </p:spPr>
        </p:cxnSp>
      </p:grpSp>
      <p:grpSp>
        <p:nvGrpSpPr>
          <p:cNvPr id="47" name="Groupe 46">
            <a:extLst>
              <a:ext uri="{FF2B5EF4-FFF2-40B4-BE49-F238E27FC236}">
                <a16:creationId xmlns:a16="http://schemas.microsoft.com/office/drawing/2014/main" id="{6795EAF7-E132-4351-846D-8AD5272E18FD}"/>
              </a:ext>
            </a:extLst>
          </p:cNvPr>
          <p:cNvGrpSpPr/>
          <p:nvPr/>
        </p:nvGrpSpPr>
        <p:grpSpPr>
          <a:xfrm>
            <a:off x="2754346" y="1999783"/>
            <a:ext cx="3341647" cy="3341647"/>
            <a:chOff x="2754346" y="1999783"/>
            <a:chExt cx="3341647" cy="3341647"/>
          </a:xfrm>
        </p:grpSpPr>
        <p:sp>
          <p:nvSpPr>
            <p:cNvPr id="3" name="Ellipse 3">
              <a:extLst>
                <a:ext uri="{FF2B5EF4-FFF2-40B4-BE49-F238E27FC236}">
                  <a16:creationId xmlns:a16="http://schemas.microsoft.com/office/drawing/2014/main" id="{3E42F841-6472-4709-99BF-1C55739AFBEC}"/>
                </a:ext>
              </a:extLst>
            </p:cNvPr>
            <p:cNvSpPr/>
            <p:nvPr/>
          </p:nvSpPr>
          <p:spPr>
            <a:xfrm>
              <a:off x="2754346" y="1999783"/>
              <a:ext cx="3341647" cy="3341647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gradFill>
              <a:gsLst>
                <a:gs pos="0">
                  <a:srgbClr val="BFBFBF"/>
                </a:gs>
                <a:gs pos="100000">
                  <a:srgbClr val="E7E6E6"/>
                </a:gs>
              </a:gsLst>
              <a:lin ang="2700000"/>
            </a:gradFill>
            <a:ln cap="flat">
              <a:noFill/>
              <a:prstDash val="solid"/>
            </a:ln>
            <a:effectLst>
              <a:outerShdw dist="88897" dir="5400000" algn="tl">
                <a:srgbClr val="000000">
                  <a:alpha val="50000"/>
                </a:srgbClr>
              </a:outerShdw>
            </a:effectLst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33" name="Organigramme : Connecteur 80">
              <a:extLst>
                <a:ext uri="{FF2B5EF4-FFF2-40B4-BE49-F238E27FC236}">
                  <a16:creationId xmlns:a16="http://schemas.microsoft.com/office/drawing/2014/main" id="{48AADF44-7BCB-4F9F-AB72-27CB692AB742}"/>
                </a:ext>
              </a:extLst>
            </p:cNvPr>
            <p:cNvSpPr/>
            <p:nvPr/>
          </p:nvSpPr>
          <p:spPr>
            <a:xfrm>
              <a:off x="2985717" y="2222120"/>
              <a:ext cx="2878906" cy="287890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>
                <a:solidFill>
                  <a:srgbClr val="FFFFFF"/>
                </a:solidFill>
                <a:uFillTx/>
                <a:latin typeface="Calibri"/>
              </a:endParaRPr>
            </a:p>
          </p:txBody>
        </p:sp>
        <p:sp>
          <p:nvSpPr>
            <p:cNvPr id="34" name="Rectangle 81">
              <a:extLst>
                <a:ext uri="{FF2B5EF4-FFF2-40B4-BE49-F238E27FC236}">
                  <a16:creationId xmlns:a16="http://schemas.microsoft.com/office/drawing/2014/main" id="{8E959563-E1E3-470F-AE37-3805D25D4043}"/>
                </a:ext>
              </a:extLst>
            </p:cNvPr>
            <p:cNvSpPr/>
            <p:nvPr/>
          </p:nvSpPr>
          <p:spPr>
            <a:xfrm>
              <a:off x="2834448" y="3480755"/>
              <a:ext cx="3190570" cy="646334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3600" b="0" i="0" u="none" strike="noStrike" kern="1200" cap="none" spc="0" baseline="0" dirty="0">
                  <a:solidFill>
                    <a:srgbClr val="000000"/>
                  </a:solidFill>
                  <a:uFillTx/>
                  <a:latin typeface="Times New Roman" pitchFamily="18"/>
                  <a:cs typeface="Times New Roman" pitchFamily="18"/>
                </a:rPr>
                <a:t>CONCLUSION</a:t>
              </a:r>
            </a:p>
          </p:txBody>
        </p:sp>
      </p:grpSp>
      <p:grpSp>
        <p:nvGrpSpPr>
          <p:cNvPr id="45" name="Groupe 44">
            <a:extLst>
              <a:ext uri="{FF2B5EF4-FFF2-40B4-BE49-F238E27FC236}">
                <a16:creationId xmlns:a16="http://schemas.microsoft.com/office/drawing/2014/main" id="{785A592F-0721-4BA1-801F-6440D193C1E0}"/>
              </a:ext>
            </a:extLst>
          </p:cNvPr>
          <p:cNvGrpSpPr/>
          <p:nvPr/>
        </p:nvGrpSpPr>
        <p:grpSpPr>
          <a:xfrm>
            <a:off x="12244784" y="2757637"/>
            <a:ext cx="3253586" cy="1200329"/>
            <a:chOff x="8051182" y="3526924"/>
            <a:chExt cx="3253586" cy="1200329"/>
          </a:xfrm>
        </p:grpSpPr>
        <p:grpSp>
          <p:nvGrpSpPr>
            <p:cNvPr id="8" name="Groupe 78">
              <a:extLst>
                <a:ext uri="{FF2B5EF4-FFF2-40B4-BE49-F238E27FC236}">
                  <a16:creationId xmlns:a16="http://schemas.microsoft.com/office/drawing/2014/main" id="{88F551DF-017C-4F54-9055-6C71E587FA2C}"/>
                </a:ext>
              </a:extLst>
            </p:cNvPr>
            <p:cNvGrpSpPr/>
            <p:nvPr/>
          </p:nvGrpSpPr>
          <p:grpSpPr>
            <a:xfrm>
              <a:off x="8051182" y="3661568"/>
              <a:ext cx="3189243" cy="988740"/>
              <a:chOff x="8051182" y="3661568"/>
              <a:chExt cx="3189243" cy="988740"/>
            </a:xfrm>
          </p:grpSpPr>
          <p:sp>
            <p:nvSpPr>
              <p:cNvPr id="9" name="Rectangle 28">
                <a:extLst>
                  <a:ext uri="{FF2B5EF4-FFF2-40B4-BE49-F238E27FC236}">
                    <a16:creationId xmlns:a16="http://schemas.microsoft.com/office/drawing/2014/main" id="{F355BCBE-5CD3-43A9-AEA9-3C08AF233E60}"/>
                  </a:ext>
                </a:extLst>
              </p:cNvPr>
              <p:cNvSpPr/>
              <p:nvPr/>
            </p:nvSpPr>
            <p:spPr>
              <a:xfrm>
                <a:off x="8184062" y="3877065"/>
                <a:ext cx="3056363" cy="551410"/>
              </a:xfrm>
              <a:prstGeom prst="rect">
                <a:avLst/>
              </a:prstGeom>
              <a:solidFill>
                <a:srgbClr val="70AD47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endParaRPr>
              </a:p>
            </p:txBody>
          </p:sp>
          <p:sp>
            <p:nvSpPr>
              <p:cNvPr id="10" name="Rectangle 29">
                <a:extLst>
                  <a:ext uri="{FF2B5EF4-FFF2-40B4-BE49-F238E27FC236}">
                    <a16:creationId xmlns:a16="http://schemas.microsoft.com/office/drawing/2014/main" id="{9B1A4C33-98A2-4D41-A57A-AA94F5BC7EB4}"/>
                  </a:ext>
                </a:extLst>
              </p:cNvPr>
              <p:cNvSpPr/>
              <p:nvPr/>
            </p:nvSpPr>
            <p:spPr>
              <a:xfrm>
                <a:off x="8051182" y="3661568"/>
                <a:ext cx="3056363" cy="988740"/>
              </a:xfrm>
              <a:prstGeom prst="rect">
                <a:avLst/>
              </a:prstGeom>
              <a:solidFill>
                <a:srgbClr val="A9D18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endParaRPr>
              </a:p>
            </p:txBody>
          </p:sp>
          <p:sp>
            <p:nvSpPr>
              <p:cNvPr id="11" name="Organigramme : Connecteur 27">
                <a:extLst>
                  <a:ext uri="{FF2B5EF4-FFF2-40B4-BE49-F238E27FC236}">
                    <a16:creationId xmlns:a16="http://schemas.microsoft.com/office/drawing/2014/main" id="{AC843DF2-57FF-4831-BBD6-328D1C4A20BE}"/>
                  </a:ext>
                </a:extLst>
              </p:cNvPr>
              <p:cNvSpPr/>
              <p:nvPr/>
            </p:nvSpPr>
            <p:spPr>
              <a:xfrm>
                <a:off x="8184062" y="3818241"/>
                <a:ext cx="669075" cy="669075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9144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>
                  <a:solidFill>
                    <a:srgbClr val="FFFFFF"/>
                  </a:solidFill>
                  <a:uFillTx/>
                  <a:latin typeface="Calibri"/>
                </a:endParaRPr>
              </a:p>
            </p:txBody>
          </p:sp>
        </p:grpSp>
        <p:sp>
          <p:nvSpPr>
            <p:cNvPr id="44" name="ZoneTexte 43">
              <a:extLst>
                <a:ext uri="{FF2B5EF4-FFF2-40B4-BE49-F238E27FC236}">
                  <a16:creationId xmlns:a16="http://schemas.microsoft.com/office/drawing/2014/main" id="{E6341A8C-BE78-4CFF-B701-FEB7B19AA8E1}"/>
                </a:ext>
              </a:extLst>
            </p:cNvPr>
            <p:cNvSpPr txBox="1"/>
            <p:nvPr/>
          </p:nvSpPr>
          <p:spPr>
            <a:xfrm>
              <a:off x="8921674" y="3526924"/>
              <a:ext cx="238309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2400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Acquis en expérience professionnelle</a:t>
              </a:r>
            </a:p>
          </p:txBody>
        </p:sp>
      </p:grpSp>
      <p:sp>
        <p:nvSpPr>
          <p:cNvPr id="35" name="Flèche : chevron 25">
            <a:extLst>
              <a:ext uri="{FF2B5EF4-FFF2-40B4-BE49-F238E27FC236}">
                <a16:creationId xmlns:a16="http://schemas.microsoft.com/office/drawing/2014/main" id="{E43F29B4-4400-4110-905C-8AFCC410A951}"/>
              </a:ext>
            </a:extLst>
          </p:cNvPr>
          <p:cNvSpPr/>
          <p:nvPr/>
        </p:nvSpPr>
        <p:spPr>
          <a:xfrm>
            <a:off x="1609489" y="236071"/>
            <a:ext cx="308888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FFC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dirty="0" smtClean="0">
                <a:solidFill>
                  <a:srgbClr val="000000"/>
                </a:solidFill>
                <a:latin typeface="Times New Roman" pitchFamily="18"/>
                <a:cs typeface="Times New Roman" pitchFamily="18"/>
              </a:rPr>
              <a:t>CONCLUSIO</a:t>
            </a:r>
            <a:r>
              <a:rPr lang="fr-FR" sz="20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N </a:t>
            </a: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cs typeface="Times New Roman" pitchFamily="18"/>
            </a:endParaRPr>
          </a:p>
        </p:txBody>
      </p:sp>
      <p:sp>
        <p:nvSpPr>
          <p:cNvPr id="38" name="Flèche : pentagone 23">
            <a:extLst>
              <a:ext uri="{FF2B5EF4-FFF2-40B4-BE49-F238E27FC236}">
                <a16:creationId xmlns:a16="http://schemas.microsoft.com/office/drawing/2014/main" id="{1D68D1D3-32CB-4E24-B4F0-1857B0076A76}"/>
              </a:ext>
            </a:extLst>
          </p:cNvPr>
          <p:cNvSpPr/>
          <p:nvPr/>
        </p:nvSpPr>
        <p:spPr>
          <a:xfrm>
            <a:off x="0" y="246915"/>
            <a:ext cx="184996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30 f26 1"/>
              <a:gd name="f35" fmla="*/ f29 f26 1"/>
              <a:gd name="f36" fmla="*/ f32 1 2"/>
              <a:gd name="f37" fmla="min f33 f32"/>
              <a:gd name="f38" fmla="+- f6 f36 0"/>
              <a:gd name="f39" fmla="*/ f37 f7 1"/>
              <a:gd name="f40" fmla="*/ f39 1 100000"/>
              <a:gd name="f41" fmla="*/ f38 f26 1"/>
              <a:gd name="f42" fmla="+- f29 0 f40"/>
              <a:gd name="f43" fmla="+- f42 f29 0"/>
              <a:gd name="f44" fmla="*/ f42 1 2"/>
              <a:gd name="f45" fmla="*/ f42 f26 1"/>
              <a:gd name="f46" fmla="*/ f43 1 2"/>
              <a:gd name="f47" fmla="*/ f44 f26 1"/>
              <a:gd name="f48" fmla="*/ f46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7" y="f31"/>
              </a:cxn>
              <a:cxn ang="f25">
                <a:pos x="f47" y="f34"/>
              </a:cxn>
            </a:cxnLst>
            <a:rect l="f31" t="f31" r="f48" b="f34"/>
            <a:pathLst>
              <a:path>
                <a:moveTo>
                  <a:pt x="f31" y="f31"/>
                </a:moveTo>
                <a:lnTo>
                  <a:pt x="f45" y="f31"/>
                </a:lnTo>
                <a:lnTo>
                  <a:pt x="f35" y="f41"/>
                </a:lnTo>
                <a:lnTo>
                  <a:pt x="f45" y="f34"/>
                </a:lnTo>
                <a:lnTo>
                  <a:pt x="f31" y="f34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PLAN</a:t>
            </a:r>
          </a:p>
        </p:txBody>
      </p:sp>
    </p:spTree>
    <p:extLst>
      <p:ext uri="{BB962C8B-B14F-4D97-AF65-F5344CB8AC3E}">
        <p14:creationId xmlns:p14="http://schemas.microsoft.com/office/powerpoint/2010/main" val="722220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85185E-6 L -0.32656 -1.85185E-6 " pathEditMode="relative" rAng="0" ptsTypes="AA">
                                      <p:cBhvr>
                                        <p:cTn id="2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28" y="0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217" y="0"/>
            <a:ext cx="6535783" cy="8367476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489857" y="326192"/>
            <a:ext cx="5606143" cy="31393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fr-CM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otype Corsiva" panose="03010101010201010101" pitchFamily="66" charset="0"/>
                <a:ea typeface="Cambria Math" panose="02040503050406030204" pitchFamily="18" charset="0"/>
              </a:rPr>
              <a:t>MERCI DE VOTRE ATTENTION</a:t>
            </a:r>
            <a:endParaRPr lang="en-US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otype Corsiva" panose="03010101010201010101" pitchFamily="66" charset="0"/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1133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500">
        <p15:prstTrans prst="win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rme libre : forme 13">
            <a:extLst>
              <a:ext uri="{FF2B5EF4-FFF2-40B4-BE49-F238E27FC236}">
                <a16:creationId xmlns:a16="http://schemas.microsoft.com/office/drawing/2014/main" id="{24A4E051-CCD2-4961-8199-05946539A201}"/>
              </a:ext>
            </a:extLst>
          </p:cNvPr>
          <p:cNvSpPr/>
          <p:nvPr/>
        </p:nvSpPr>
        <p:spPr>
          <a:xfrm>
            <a:off x="4552797" y="1027465"/>
            <a:ext cx="2415232" cy="487562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2415232"/>
              <a:gd name="f7" fmla="val 4875625"/>
              <a:gd name="f8" fmla="val 236544"/>
              <a:gd name="f9" fmla="val 12001"/>
              <a:gd name="f10" fmla="val 1460280"/>
              <a:gd name="f11" fmla="val 136872"/>
              <a:gd name="f12" fmla="val 1175289"/>
              <a:gd name="f13" fmla="val 2437812"/>
              <a:gd name="f14" fmla="val 3700335"/>
              <a:gd name="f15" fmla="val 4738753"/>
              <a:gd name="f16" fmla="val 4863623"/>
              <a:gd name="f17" fmla="val 4799050"/>
              <a:gd name="f18" fmla="val 221822"/>
              <a:gd name="f19" fmla="val 4787849"/>
              <a:gd name="f20" fmla="val 1409774"/>
              <a:gd name="f21" fmla="val 4667206"/>
              <a:gd name="f22" fmla="val 2336800"/>
              <a:gd name="f23" fmla="val 3663944"/>
              <a:gd name="f24" fmla="val 2444162"/>
              <a:gd name="f25" fmla="val 1224381"/>
              <a:gd name="f26" fmla="val 221118"/>
              <a:gd name="f27" fmla="val 100475"/>
              <a:gd name="f28" fmla="val 89274"/>
              <a:gd name="f29" fmla="+- 0 0 -90"/>
              <a:gd name="f30" fmla="*/ f3 1 2415232"/>
              <a:gd name="f31" fmla="*/ f4 1 4875625"/>
              <a:gd name="f32" fmla="+- f7 0 f5"/>
              <a:gd name="f33" fmla="+- f6 0 f5"/>
              <a:gd name="f34" fmla="*/ f29 f0 1"/>
              <a:gd name="f35" fmla="*/ f33 1 2415232"/>
              <a:gd name="f36" fmla="*/ f32 1 4875625"/>
              <a:gd name="f37" fmla="*/ 0 f33 1"/>
              <a:gd name="f38" fmla="*/ 0 f32 1"/>
              <a:gd name="f39" fmla="*/ 236544 f33 1"/>
              <a:gd name="f40" fmla="*/ 12001 f32 1"/>
              <a:gd name="f41" fmla="*/ 2415232 f33 1"/>
              <a:gd name="f42" fmla="*/ 2437812 f32 1"/>
              <a:gd name="f43" fmla="*/ 4863623 f32 1"/>
              <a:gd name="f44" fmla="*/ 4875625 f32 1"/>
              <a:gd name="f45" fmla="*/ 4799050 f32 1"/>
              <a:gd name="f46" fmla="*/ 221822 f33 1"/>
              <a:gd name="f47" fmla="*/ 4787849 f32 1"/>
              <a:gd name="f48" fmla="*/ 2336800 f33 1"/>
              <a:gd name="f49" fmla="*/ 2444162 f32 1"/>
              <a:gd name="f50" fmla="*/ 100475 f32 1"/>
              <a:gd name="f51" fmla="*/ 89274 f32 1"/>
              <a:gd name="f52" fmla="*/ f34 1 f2"/>
              <a:gd name="f53" fmla="*/ f37 1 2415232"/>
              <a:gd name="f54" fmla="*/ f38 1 4875625"/>
              <a:gd name="f55" fmla="*/ f39 1 2415232"/>
              <a:gd name="f56" fmla="*/ f40 1 4875625"/>
              <a:gd name="f57" fmla="*/ f41 1 2415232"/>
              <a:gd name="f58" fmla="*/ f42 1 4875625"/>
              <a:gd name="f59" fmla="*/ f43 1 4875625"/>
              <a:gd name="f60" fmla="*/ f44 1 4875625"/>
              <a:gd name="f61" fmla="*/ f45 1 4875625"/>
              <a:gd name="f62" fmla="*/ f46 1 2415232"/>
              <a:gd name="f63" fmla="*/ f47 1 4875625"/>
              <a:gd name="f64" fmla="*/ f48 1 2415232"/>
              <a:gd name="f65" fmla="*/ f49 1 4875625"/>
              <a:gd name="f66" fmla="*/ f50 1 4875625"/>
              <a:gd name="f67" fmla="*/ f51 1 4875625"/>
              <a:gd name="f68" fmla="*/ f5 1 f35"/>
              <a:gd name="f69" fmla="*/ f6 1 f35"/>
              <a:gd name="f70" fmla="*/ f5 1 f36"/>
              <a:gd name="f71" fmla="*/ f7 1 f36"/>
              <a:gd name="f72" fmla="+- f52 0 f1"/>
              <a:gd name="f73" fmla="*/ f53 1 f35"/>
              <a:gd name="f74" fmla="*/ f54 1 f36"/>
              <a:gd name="f75" fmla="*/ f55 1 f35"/>
              <a:gd name="f76" fmla="*/ f56 1 f36"/>
              <a:gd name="f77" fmla="*/ f57 1 f35"/>
              <a:gd name="f78" fmla="*/ f58 1 f36"/>
              <a:gd name="f79" fmla="*/ f59 1 f36"/>
              <a:gd name="f80" fmla="*/ f60 1 f36"/>
              <a:gd name="f81" fmla="*/ f61 1 f36"/>
              <a:gd name="f82" fmla="*/ f62 1 f35"/>
              <a:gd name="f83" fmla="*/ f63 1 f36"/>
              <a:gd name="f84" fmla="*/ f64 1 f35"/>
              <a:gd name="f85" fmla="*/ f65 1 f36"/>
              <a:gd name="f86" fmla="*/ f66 1 f36"/>
              <a:gd name="f87" fmla="*/ f67 1 f36"/>
              <a:gd name="f88" fmla="*/ f68 f30 1"/>
              <a:gd name="f89" fmla="*/ f69 f30 1"/>
              <a:gd name="f90" fmla="*/ f71 f31 1"/>
              <a:gd name="f91" fmla="*/ f70 f31 1"/>
              <a:gd name="f92" fmla="*/ f73 f30 1"/>
              <a:gd name="f93" fmla="*/ f74 f31 1"/>
              <a:gd name="f94" fmla="*/ f75 f30 1"/>
              <a:gd name="f95" fmla="*/ f76 f31 1"/>
              <a:gd name="f96" fmla="*/ f77 f30 1"/>
              <a:gd name="f97" fmla="*/ f78 f31 1"/>
              <a:gd name="f98" fmla="*/ f79 f31 1"/>
              <a:gd name="f99" fmla="*/ f80 f31 1"/>
              <a:gd name="f100" fmla="*/ f81 f31 1"/>
              <a:gd name="f101" fmla="*/ f82 f30 1"/>
              <a:gd name="f102" fmla="*/ f83 f31 1"/>
              <a:gd name="f103" fmla="*/ f84 f30 1"/>
              <a:gd name="f104" fmla="*/ f85 f31 1"/>
              <a:gd name="f105" fmla="*/ f86 f31 1"/>
              <a:gd name="f106" fmla="*/ f87 f3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72">
                <a:pos x="f92" y="f93"/>
              </a:cxn>
              <a:cxn ang="f72">
                <a:pos x="f94" y="f95"/>
              </a:cxn>
              <a:cxn ang="f72">
                <a:pos x="f96" y="f97"/>
              </a:cxn>
              <a:cxn ang="f72">
                <a:pos x="f94" y="f98"/>
              </a:cxn>
              <a:cxn ang="f72">
                <a:pos x="f92" y="f99"/>
              </a:cxn>
              <a:cxn ang="f72">
                <a:pos x="f92" y="f100"/>
              </a:cxn>
              <a:cxn ang="f72">
                <a:pos x="f101" y="f102"/>
              </a:cxn>
              <a:cxn ang="f72">
                <a:pos x="f103" y="f104"/>
              </a:cxn>
              <a:cxn ang="f72">
                <a:pos x="f101" y="f105"/>
              </a:cxn>
              <a:cxn ang="f72">
                <a:pos x="f92" y="f106"/>
              </a:cxn>
            </a:cxnLst>
            <a:rect l="f88" t="f91" r="f89" b="f90"/>
            <a:pathLst>
              <a:path w="2415232" h="4875625">
                <a:moveTo>
                  <a:pt x="f5" y="f5"/>
                </a:moveTo>
                <a:lnTo>
                  <a:pt x="f8" y="f9"/>
                </a:lnTo>
                <a:cubicBezTo>
                  <a:pt x="f10" y="f11"/>
                  <a:pt x="f6" y="f12"/>
                  <a:pt x="f6" y="f13"/>
                </a:cubicBezTo>
                <a:cubicBezTo>
                  <a:pt x="f6" y="f14"/>
                  <a:pt x="f10" y="f15"/>
                  <a:pt x="f8" y="f16"/>
                </a:cubicBezTo>
                <a:lnTo>
                  <a:pt x="f5" y="f7"/>
                </a:lnTo>
                <a:lnTo>
                  <a:pt x="f5" y="f17"/>
                </a:lnTo>
                <a:lnTo>
                  <a:pt x="f18" y="f19"/>
                </a:lnTo>
                <a:cubicBezTo>
                  <a:pt x="f20" y="f21"/>
                  <a:pt x="f22" y="f23"/>
                  <a:pt x="f22" y="f24"/>
                </a:cubicBezTo>
                <a:cubicBezTo>
                  <a:pt x="f22" y="f25"/>
                  <a:pt x="f20" y="f26"/>
                  <a:pt x="f18" y="f27"/>
                </a:cubicBezTo>
                <a:lnTo>
                  <a:pt x="f5" y="f28"/>
                </a:lnTo>
                <a:close/>
              </a:path>
            </a:pathLst>
          </a:custGeom>
          <a:gradFill>
            <a:gsLst>
              <a:gs pos="0">
                <a:srgbClr val="B572CB"/>
              </a:gs>
              <a:gs pos="100000">
                <a:srgbClr val="5B48AF"/>
              </a:gs>
            </a:gsLst>
            <a:path path="circle">
              <a:fillToRect l="50000" t="50000" r="50000" b="50000"/>
            </a:path>
          </a:gra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 dirty="0">
              <a:solidFill>
                <a:srgbClr val="FFFFFF"/>
              </a:solidFill>
              <a:uFillTx/>
              <a:latin typeface="Century Gothic"/>
            </a:endParaRPr>
          </a:p>
        </p:txBody>
      </p:sp>
      <p:cxnSp>
        <p:nvCxnSpPr>
          <p:cNvPr id="3" name="Connecteur droit 20">
            <a:extLst>
              <a:ext uri="{FF2B5EF4-FFF2-40B4-BE49-F238E27FC236}">
                <a16:creationId xmlns:a16="http://schemas.microsoft.com/office/drawing/2014/main" id="{CF564C26-6547-4E03-82E5-2F5A9E92287D}"/>
              </a:ext>
            </a:extLst>
          </p:cNvPr>
          <p:cNvCxnSpPr>
            <a:stCxn id="2" idx="11"/>
            <a:endCxn id="2" idx="6"/>
          </p:cNvCxnSpPr>
          <p:nvPr/>
        </p:nvCxnSpPr>
        <p:spPr>
          <a:xfrm flipV="1">
            <a:off x="6889597" y="3465277"/>
            <a:ext cx="78432" cy="6351"/>
          </a:xfrm>
          <a:prstGeom prst="straightConnector1">
            <a:avLst/>
          </a:prstGeom>
          <a:noFill/>
          <a:ln w="63495" cap="rnd">
            <a:solidFill>
              <a:srgbClr val="FAFBF6"/>
            </a:solidFill>
            <a:prstDash val="solid"/>
            <a:miter/>
          </a:ln>
        </p:spPr>
      </p:cxnSp>
      <p:cxnSp>
        <p:nvCxnSpPr>
          <p:cNvPr id="4" name="Connecteur droit 24">
            <a:extLst>
              <a:ext uri="{FF2B5EF4-FFF2-40B4-BE49-F238E27FC236}">
                <a16:creationId xmlns:a16="http://schemas.microsoft.com/office/drawing/2014/main" id="{612E04F2-EBC7-499B-8610-76EF384B4FA8}"/>
              </a:ext>
            </a:extLst>
          </p:cNvPr>
          <p:cNvCxnSpPr/>
          <p:nvPr/>
        </p:nvCxnSpPr>
        <p:spPr>
          <a:xfrm>
            <a:off x="5484342" y="5542443"/>
            <a:ext cx="90955" cy="150428"/>
          </a:xfrm>
          <a:prstGeom prst="straightConnector1">
            <a:avLst/>
          </a:prstGeom>
          <a:noFill/>
          <a:ln w="63495" cap="rnd">
            <a:solidFill>
              <a:srgbClr val="FAFBF6"/>
            </a:solidFill>
            <a:prstDash val="solid"/>
            <a:miter/>
          </a:ln>
        </p:spPr>
      </p:cxnSp>
      <p:cxnSp>
        <p:nvCxnSpPr>
          <p:cNvPr id="5" name="Connecteur droit 27">
            <a:extLst>
              <a:ext uri="{FF2B5EF4-FFF2-40B4-BE49-F238E27FC236}">
                <a16:creationId xmlns:a16="http://schemas.microsoft.com/office/drawing/2014/main" id="{C183EAB8-DAE3-43BF-8C73-A988C4873C10}"/>
              </a:ext>
            </a:extLst>
          </p:cNvPr>
          <p:cNvCxnSpPr/>
          <p:nvPr/>
        </p:nvCxnSpPr>
        <p:spPr>
          <a:xfrm flipV="1">
            <a:off x="5575297" y="1248786"/>
            <a:ext cx="79197" cy="106034"/>
          </a:xfrm>
          <a:prstGeom prst="straightConnector1">
            <a:avLst/>
          </a:prstGeom>
          <a:noFill/>
          <a:ln w="63495" cap="rnd">
            <a:solidFill>
              <a:srgbClr val="FAFBF6"/>
            </a:solidFill>
            <a:prstDash val="solid"/>
            <a:miter/>
          </a:ln>
        </p:spPr>
      </p:cxnSp>
      <p:cxnSp>
        <p:nvCxnSpPr>
          <p:cNvPr id="6" name="Connecteur droit 28">
            <a:extLst>
              <a:ext uri="{FF2B5EF4-FFF2-40B4-BE49-F238E27FC236}">
                <a16:creationId xmlns:a16="http://schemas.microsoft.com/office/drawing/2014/main" id="{BFCAF8EA-37BD-4A23-8C16-1700B86E7D00}"/>
              </a:ext>
            </a:extLst>
          </p:cNvPr>
          <p:cNvCxnSpPr/>
          <p:nvPr/>
        </p:nvCxnSpPr>
        <p:spPr>
          <a:xfrm>
            <a:off x="6337304" y="4864095"/>
            <a:ext cx="139692" cy="101599"/>
          </a:xfrm>
          <a:prstGeom prst="straightConnector1">
            <a:avLst/>
          </a:prstGeom>
          <a:noFill/>
          <a:ln w="63495" cap="rnd">
            <a:solidFill>
              <a:srgbClr val="FAFBF6"/>
            </a:solidFill>
            <a:prstDash val="solid"/>
            <a:miter/>
          </a:ln>
        </p:spPr>
      </p:cxnSp>
      <p:grpSp>
        <p:nvGrpSpPr>
          <p:cNvPr id="7" name="Groupe 136">
            <a:extLst>
              <a:ext uri="{FF2B5EF4-FFF2-40B4-BE49-F238E27FC236}">
                <a16:creationId xmlns:a16="http://schemas.microsoft.com/office/drawing/2014/main" id="{C4F8109D-B799-48CE-B9D7-5CCA58886843}"/>
              </a:ext>
            </a:extLst>
          </p:cNvPr>
          <p:cNvGrpSpPr/>
          <p:nvPr/>
        </p:nvGrpSpPr>
        <p:grpSpPr>
          <a:xfrm>
            <a:off x="4914900" y="453359"/>
            <a:ext cx="939802" cy="837106"/>
            <a:chOff x="4914900" y="453359"/>
            <a:chExt cx="939802" cy="837106"/>
          </a:xfrm>
        </p:grpSpPr>
        <p:cxnSp>
          <p:nvCxnSpPr>
            <p:cNvPr id="8" name="Connecteur droit 115">
              <a:extLst>
                <a:ext uri="{FF2B5EF4-FFF2-40B4-BE49-F238E27FC236}">
                  <a16:creationId xmlns:a16="http://schemas.microsoft.com/office/drawing/2014/main" id="{FA641B9E-0ABC-44A1-B866-DF72923A9D0D}"/>
                </a:ext>
              </a:extLst>
            </p:cNvPr>
            <p:cNvCxnSpPr/>
            <p:nvPr/>
          </p:nvCxnSpPr>
          <p:spPr>
            <a:xfrm flipV="1">
              <a:off x="5093994" y="453359"/>
              <a:ext cx="760708" cy="634767"/>
            </a:xfrm>
            <a:prstGeom prst="straightConnector1">
              <a:avLst/>
            </a:prstGeom>
            <a:noFill/>
            <a:ln w="63495" cap="rnd">
              <a:solidFill>
                <a:srgbClr val="B572CB"/>
              </a:solidFill>
              <a:prstDash val="solid"/>
              <a:miter/>
            </a:ln>
          </p:spPr>
        </p:cxnSp>
        <p:grpSp>
          <p:nvGrpSpPr>
            <p:cNvPr id="9" name="Groupe 74">
              <a:extLst>
                <a:ext uri="{FF2B5EF4-FFF2-40B4-BE49-F238E27FC236}">
                  <a16:creationId xmlns:a16="http://schemas.microsoft.com/office/drawing/2014/main" id="{ADBF4FEE-B37D-4C3E-8B71-C4B3D0A25DFE}"/>
                </a:ext>
              </a:extLst>
            </p:cNvPr>
            <p:cNvGrpSpPr/>
            <p:nvPr/>
          </p:nvGrpSpPr>
          <p:grpSpPr>
            <a:xfrm>
              <a:off x="4914900" y="944566"/>
              <a:ext cx="345899" cy="345899"/>
              <a:chOff x="4914900" y="944566"/>
              <a:chExt cx="345899" cy="345899"/>
            </a:xfrm>
          </p:grpSpPr>
          <p:sp>
            <p:nvSpPr>
              <p:cNvPr id="10" name="Organigramme : Connecteur 61">
                <a:extLst>
                  <a:ext uri="{FF2B5EF4-FFF2-40B4-BE49-F238E27FC236}">
                    <a16:creationId xmlns:a16="http://schemas.microsoft.com/office/drawing/2014/main" id="{1496F4B9-EECA-4924-8D03-28222E0C0F30}"/>
                  </a:ext>
                </a:extLst>
              </p:cNvPr>
              <p:cNvSpPr/>
              <p:nvPr/>
            </p:nvSpPr>
            <p:spPr>
              <a:xfrm>
                <a:off x="4914900" y="944566"/>
                <a:ext cx="345899" cy="34589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w="63495" cap="rnd">
                <a:solidFill>
                  <a:srgbClr val="B572CB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11" name="Organigramme : Connecteur 67">
                <a:extLst>
                  <a:ext uri="{FF2B5EF4-FFF2-40B4-BE49-F238E27FC236}">
                    <a16:creationId xmlns:a16="http://schemas.microsoft.com/office/drawing/2014/main" id="{23F9AF44-B139-4985-ADA0-E134E476F4E0}"/>
                  </a:ext>
                </a:extLst>
              </p:cNvPr>
              <p:cNvSpPr/>
              <p:nvPr/>
            </p:nvSpPr>
            <p:spPr>
              <a:xfrm>
                <a:off x="5006797" y="1040056"/>
                <a:ext cx="161839" cy="15478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B572C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</p:grpSp>
      </p:grpSp>
      <p:grpSp>
        <p:nvGrpSpPr>
          <p:cNvPr id="12" name="Groupe 137">
            <a:extLst>
              <a:ext uri="{FF2B5EF4-FFF2-40B4-BE49-F238E27FC236}">
                <a16:creationId xmlns:a16="http://schemas.microsoft.com/office/drawing/2014/main" id="{531E634C-6C50-452F-AD6E-1A4CEFF7CA5D}"/>
              </a:ext>
            </a:extLst>
          </p:cNvPr>
          <p:cNvGrpSpPr/>
          <p:nvPr/>
        </p:nvGrpSpPr>
        <p:grpSpPr>
          <a:xfrm>
            <a:off x="5891305" y="1480660"/>
            <a:ext cx="842693" cy="359789"/>
            <a:chOff x="5891305" y="1480660"/>
            <a:chExt cx="842693" cy="359789"/>
          </a:xfrm>
        </p:grpSpPr>
        <p:cxnSp>
          <p:nvCxnSpPr>
            <p:cNvPr id="13" name="Connecteur droit 118">
              <a:extLst>
                <a:ext uri="{FF2B5EF4-FFF2-40B4-BE49-F238E27FC236}">
                  <a16:creationId xmlns:a16="http://schemas.microsoft.com/office/drawing/2014/main" id="{9003C5EA-B707-4445-B388-42D3628603EF}"/>
                </a:ext>
              </a:extLst>
            </p:cNvPr>
            <p:cNvCxnSpPr/>
            <p:nvPr/>
          </p:nvCxnSpPr>
          <p:spPr>
            <a:xfrm flipV="1">
              <a:off x="6084984" y="1480660"/>
              <a:ext cx="649014" cy="204698"/>
            </a:xfrm>
            <a:prstGeom prst="straightConnector1">
              <a:avLst/>
            </a:prstGeom>
            <a:noFill/>
            <a:ln w="63495" cap="rnd">
              <a:solidFill>
                <a:srgbClr val="5B48AF"/>
              </a:solidFill>
              <a:prstDash val="solid"/>
              <a:miter/>
            </a:ln>
          </p:spPr>
        </p:cxnSp>
        <p:grpSp>
          <p:nvGrpSpPr>
            <p:cNvPr id="14" name="Groupe 75">
              <a:extLst>
                <a:ext uri="{FF2B5EF4-FFF2-40B4-BE49-F238E27FC236}">
                  <a16:creationId xmlns:a16="http://schemas.microsoft.com/office/drawing/2014/main" id="{F8509512-4D40-424A-8974-36230049013A}"/>
                </a:ext>
              </a:extLst>
            </p:cNvPr>
            <p:cNvGrpSpPr/>
            <p:nvPr/>
          </p:nvGrpSpPr>
          <p:grpSpPr>
            <a:xfrm>
              <a:off x="5891305" y="1494550"/>
              <a:ext cx="345899" cy="345899"/>
              <a:chOff x="5891305" y="1494550"/>
              <a:chExt cx="345899" cy="345899"/>
            </a:xfrm>
          </p:grpSpPr>
          <p:sp>
            <p:nvSpPr>
              <p:cNvPr id="15" name="Organigramme : Connecteur 62">
                <a:extLst>
                  <a:ext uri="{FF2B5EF4-FFF2-40B4-BE49-F238E27FC236}">
                    <a16:creationId xmlns:a16="http://schemas.microsoft.com/office/drawing/2014/main" id="{ABC0A635-A75D-4A2E-AC5F-3D93A7671BBF}"/>
                  </a:ext>
                </a:extLst>
              </p:cNvPr>
              <p:cNvSpPr/>
              <p:nvPr/>
            </p:nvSpPr>
            <p:spPr>
              <a:xfrm>
                <a:off x="5891305" y="1494550"/>
                <a:ext cx="345899" cy="34589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w="63495" cap="rnd">
                <a:solidFill>
                  <a:srgbClr val="5B48AF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16" name="Organigramme : Connecteur 68">
                <a:extLst>
                  <a:ext uri="{FF2B5EF4-FFF2-40B4-BE49-F238E27FC236}">
                    <a16:creationId xmlns:a16="http://schemas.microsoft.com/office/drawing/2014/main" id="{24958DA5-8D79-4184-AB73-41965FFA7731}"/>
                  </a:ext>
                </a:extLst>
              </p:cNvPr>
              <p:cNvSpPr/>
              <p:nvPr/>
            </p:nvSpPr>
            <p:spPr>
              <a:xfrm>
                <a:off x="5984693" y="1598855"/>
                <a:ext cx="161839" cy="15478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5B48A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</p:grpSp>
      </p:grpSp>
      <p:grpSp>
        <p:nvGrpSpPr>
          <p:cNvPr id="17" name="Groupe 138">
            <a:extLst>
              <a:ext uri="{FF2B5EF4-FFF2-40B4-BE49-F238E27FC236}">
                <a16:creationId xmlns:a16="http://schemas.microsoft.com/office/drawing/2014/main" id="{A42BCA82-1B9F-4D0F-AA81-F67753AAD264}"/>
              </a:ext>
            </a:extLst>
          </p:cNvPr>
          <p:cNvGrpSpPr/>
          <p:nvPr/>
        </p:nvGrpSpPr>
        <p:grpSpPr>
          <a:xfrm>
            <a:off x="6640034" y="2657410"/>
            <a:ext cx="844110" cy="345899"/>
            <a:chOff x="6640034" y="2657410"/>
            <a:chExt cx="844110" cy="345899"/>
          </a:xfrm>
        </p:grpSpPr>
        <p:cxnSp>
          <p:nvCxnSpPr>
            <p:cNvPr id="18" name="Connecteur droit 116">
              <a:extLst>
                <a:ext uri="{FF2B5EF4-FFF2-40B4-BE49-F238E27FC236}">
                  <a16:creationId xmlns:a16="http://schemas.microsoft.com/office/drawing/2014/main" id="{E513B2FB-17E1-4656-ABB3-94C1F961C704}"/>
                </a:ext>
              </a:extLst>
            </p:cNvPr>
            <p:cNvCxnSpPr/>
            <p:nvPr/>
          </p:nvCxnSpPr>
          <p:spPr>
            <a:xfrm flipV="1">
              <a:off x="6895837" y="2801634"/>
              <a:ext cx="588307" cy="23748"/>
            </a:xfrm>
            <a:prstGeom prst="straightConnector1">
              <a:avLst/>
            </a:prstGeom>
            <a:noFill/>
            <a:ln w="63495" cap="rnd">
              <a:solidFill>
                <a:srgbClr val="57B59E"/>
              </a:solidFill>
              <a:prstDash val="solid"/>
              <a:miter/>
            </a:ln>
          </p:spPr>
        </p:cxnSp>
        <p:grpSp>
          <p:nvGrpSpPr>
            <p:cNvPr id="19" name="Groupe 76">
              <a:extLst>
                <a:ext uri="{FF2B5EF4-FFF2-40B4-BE49-F238E27FC236}">
                  <a16:creationId xmlns:a16="http://schemas.microsoft.com/office/drawing/2014/main" id="{02659EF9-00AF-4C92-9E49-D31B5AA26E93}"/>
                </a:ext>
              </a:extLst>
            </p:cNvPr>
            <p:cNvGrpSpPr/>
            <p:nvPr/>
          </p:nvGrpSpPr>
          <p:grpSpPr>
            <a:xfrm>
              <a:off x="6640034" y="2657410"/>
              <a:ext cx="345899" cy="345899"/>
              <a:chOff x="6640034" y="2657410"/>
              <a:chExt cx="345899" cy="345899"/>
            </a:xfrm>
          </p:grpSpPr>
          <p:sp>
            <p:nvSpPr>
              <p:cNvPr id="20" name="Organigramme : Connecteur 63">
                <a:extLst>
                  <a:ext uri="{FF2B5EF4-FFF2-40B4-BE49-F238E27FC236}">
                    <a16:creationId xmlns:a16="http://schemas.microsoft.com/office/drawing/2014/main" id="{419D6D16-59F7-4B69-9297-9F53BA83CF08}"/>
                  </a:ext>
                </a:extLst>
              </p:cNvPr>
              <p:cNvSpPr/>
              <p:nvPr/>
            </p:nvSpPr>
            <p:spPr>
              <a:xfrm>
                <a:off x="6640034" y="2657410"/>
                <a:ext cx="345899" cy="34589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w="63495" cap="rnd">
                <a:solidFill>
                  <a:srgbClr val="57B59E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21" name="Organigramme : Connecteur 69">
                <a:extLst>
                  <a:ext uri="{FF2B5EF4-FFF2-40B4-BE49-F238E27FC236}">
                    <a16:creationId xmlns:a16="http://schemas.microsoft.com/office/drawing/2014/main" id="{251F7D62-C134-428E-8580-5A05A85883AD}"/>
                  </a:ext>
                </a:extLst>
              </p:cNvPr>
              <p:cNvSpPr/>
              <p:nvPr/>
            </p:nvSpPr>
            <p:spPr>
              <a:xfrm>
                <a:off x="6733998" y="2754556"/>
                <a:ext cx="161839" cy="15478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57B59E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</p:grpSp>
      </p:grpSp>
      <p:grpSp>
        <p:nvGrpSpPr>
          <p:cNvPr id="22" name="Groupe 146">
            <a:extLst>
              <a:ext uri="{FF2B5EF4-FFF2-40B4-BE49-F238E27FC236}">
                <a16:creationId xmlns:a16="http://schemas.microsoft.com/office/drawing/2014/main" id="{D1284F78-62F8-47FC-B18A-C2A9ADAEFAA6}"/>
              </a:ext>
            </a:extLst>
          </p:cNvPr>
          <p:cNvGrpSpPr/>
          <p:nvPr/>
        </p:nvGrpSpPr>
        <p:grpSpPr>
          <a:xfrm>
            <a:off x="5844799" y="5131850"/>
            <a:ext cx="1258040" cy="345899"/>
            <a:chOff x="5844799" y="5131850"/>
            <a:chExt cx="1258040" cy="345899"/>
          </a:xfrm>
        </p:grpSpPr>
        <p:cxnSp>
          <p:nvCxnSpPr>
            <p:cNvPr id="23" name="Connecteur droit 119">
              <a:extLst>
                <a:ext uri="{FF2B5EF4-FFF2-40B4-BE49-F238E27FC236}">
                  <a16:creationId xmlns:a16="http://schemas.microsoft.com/office/drawing/2014/main" id="{1AA27BE9-7632-4A7B-A4AE-0C8FE4988D40}"/>
                </a:ext>
              </a:extLst>
            </p:cNvPr>
            <p:cNvCxnSpPr>
              <a:stCxn id="26" idx="3"/>
            </p:cNvCxnSpPr>
            <p:nvPr/>
          </p:nvCxnSpPr>
          <p:spPr>
            <a:xfrm>
              <a:off x="5933898" y="5308457"/>
              <a:ext cx="1168941" cy="82662"/>
            </a:xfrm>
            <a:prstGeom prst="straightConnector1">
              <a:avLst/>
            </a:prstGeom>
            <a:noFill/>
            <a:ln w="63495" cap="rnd">
              <a:solidFill>
                <a:srgbClr val="1598E1"/>
              </a:solidFill>
              <a:prstDash val="solid"/>
              <a:miter/>
            </a:ln>
          </p:spPr>
        </p:cxnSp>
        <p:grpSp>
          <p:nvGrpSpPr>
            <p:cNvPr id="24" name="Groupe 78">
              <a:extLst>
                <a:ext uri="{FF2B5EF4-FFF2-40B4-BE49-F238E27FC236}">
                  <a16:creationId xmlns:a16="http://schemas.microsoft.com/office/drawing/2014/main" id="{0A5FC646-EF88-494E-BD11-5BF2BD9360CA}"/>
                </a:ext>
              </a:extLst>
            </p:cNvPr>
            <p:cNvGrpSpPr/>
            <p:nvPr/>
          </p:nvGrpSpPr>
          <p:grpSpPr>
            <a:xfrm>
              <a:off x="5844799" y="5131850"/>
              <a:ext cx="345899" cy="345899"/>
              <a:chOff x="5844799" y="5131850"/>
              <a:chExt cx="345899" cy="345899"/>
            </a:xfrm>
          </p:grpSpPr>
          <p:sp>
            <p:nvSpPr>
              <p:cNvPr id="25" name="Organigramme : Connecteur 65">
                <a:extLst>
                  <a:ext uri="{FF2B5EF4-FFF2-40B4-BE49-F238E27FC236}">
                    <a16:creationId xmlns:a16="http://schemas.microsoft.com/office/drawing/2014/main" id="{69A8F302-5C97-4C18-A23E-BAF23BD090BD}"/>
                  </a:ext>
                </a:extLst>
              </p:cNvPr>
              <p:cNvSpPr/>
              <p:nvPr/>
            </p:nvSpPr>
            <p:spPr>
              <a:xfrm>
                <a:off x="5844799" y="5131850"/>
                <a:ext cx="345899" cy="34589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w="63495" cap="rnd">
                <a:solidFill>
                  <a:srgbClr val="1598E1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26" name="Organigramme : Connecteur 71">
                <a:extLst>
                  <a:ext uri="{FF2B5EF4-FFF2-40B4-BE49-F238E27FC236}">
                    <a16:creationId xmlns:a16="http://schemas.microsoft.com/office/drawing/2014/main" id="{644AC080-3CC8-4AEC-875E-B4FAD454880B}"/>
                  </a:ext>
                </a:extLst>
              </p:cNvPr>
              <p:cNvSpPr/>
              <p:nvPr/>
            </p:nvSpPr>
            <p:spPr>
              <a:xfrm>
                <a:off x="5933898" y="5231062"/>
                <a:ext cx="161839" cy="15478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1598E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</p:grpSp>
      </p:grpSp>
      <p:grpSp>
        <p:nvGrpSpPr>
          <p:cNvPr id="27" name="Groupe 147">
            <a:extLst>
              <a:ext uri="{FF2B5EF4-FFF2-40B4-BE49-F238E27FC236}">
                <a16:creationId xmlns:a16="http://schemas.microsoft.com/office/drawing/2014/main" id="{134A7D9C-C8C1-4F15-A1CE-8D997D91CE39}"/>
              </a:ext>
            </a:extLst>
          </p:cNvPr>
          <p:cNvGrpSpPr/>
          <p:nvPr/>
        </p:nvGrpSpPr>
        <p:grpSpPr>
          <a:xfrm>
            <a:off x="4917899" y="5596658"/>
            <a:ext cx="922300" cy="725503"/>
            <a:chOff x="4917899" y="5596658"/>
            <a:chExt cx="922300" cy="725503"/>
          </a:xfrm>
        </p:grpSpPr>
        <p:cxnSp>
          <p:nvCxnSpPr>
            <p:cNvPr id="28" name="Connecteur droit 120">
              <a:extLst>
                <a:ext uri="{FF2B5EF4-FFF2-40B4-BE49-F238E27FC236}">
                  <a16:creationId xmlns:a16="http://schemas.microsoft.com/office/drawing/2014/main" id="{88F22734-0D0A-4975-B13C-C9802E866509}"/>
                </a:ext>
              </a:extLst>
            </p:cNvPr>
            <p:cNvCxnSpPr/>
            <p:nvPr/>
          </p:nvCxnSpPr>
          <p:spPr>
            <a:xfrm>
              <a:off x="5079181" y="5771857"/>
              <a:ext cx="761018" cy="550304"/>
            </a:xfrm>
            <a:prstGeom prst="straightConnector1">
              <a:avLst/>
            </a:prstGeom>
            <a:noFill/>
            <a:ln w="63495" cap="rnd">
              <a:solidFill>
                <a:srgbClr val="8544AD"/>
              </a:solidFill>
              <a:prstDash val="solid"/>
              <a:miter/>
            </a:ln>
          </p:spPr>
        </p:cxnSp>
        <p:grpSp>
          <p:nvGrpSpPr>
            <p:cNvPr id="29" name="Groupe 79">
              <a:extLst>
                <a:ext uri="{FF2B5EF4-FFF2-40B4-BE49-F238E27FC236}">
                  <a16:creationId xmlns:a16="http://schemas.microsoft.com/office/drawing/2014/main" id="{958FDB83-E3C5-489B-9EC8-A5F06C5A4059}"/>
                </a:ext>
              </a:extLst>
            </p:cNvPr>
            <p:cNvGrpSpPr/>
            <p:nvPr/>
          </p:nvGrpSpPr>
          <p:grpSpPr>
            <a:xfrm>
              <a:off x="4917899" y="5596658"/>
              <a:ext cx="345899" cy="345899"/>
              <a:chOff x="4917899" y="5596658"/>
              <a:chExt cx="345899" cy="345899"/>
            </a:xfrm>
          </p:grpSpPr>
          <p:sp>
            <p:nvSpPr>
              <p:cNvPr id="30" name="Organigramme : Connecteur 66">
                <a:extLst>
                  <a:ext uri="{FF2B5EF4-FFF2-40B4-BE49-F238E27FC236}">
                    <a16:creationId xmlns:a16="http://schemas.microsoft.com/office/drawing/2014/main" id="{301BFAAD-F675-4B9F-A4F5-9EA8FBD72DAB}"/>
                  </a:ext>
                </a:extLst>
              </p:cNvPr>
              <p:cNvSpPr/>
              <p:nvPr/>
            </p:nvSpPr>
            <p:spPr>
              <a:xfrm>
                <a:off x="4917899" y="5596658"/>
                <a:ext cx="345899" cy="34589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w="63495" cap="rnd">
                <a:solidFill>
                  <a:srgbClr val="8140AB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31" name="Organigramme : Connecteur 72">
                <a:extLst>
                  <a:ext uri="{FF2B5EF4-FFF2-40B4-BE49-F238E27FC236}">
                    <a16:creationId xmlns:a16="http://schemas.microsoft.com/office/drawing/2014/main" id="{DC614968-1A89-4C31-93C3-0185B49CA8CB}"/>
                  </a:ext>
                </a:extLst>
              </p:cNvPr>
              <p:cNvSpPr/>
              <p:nvPr/>
            </p:nvSpPr>
            <p:spPr>
              <a:xfrm>
                <a:off x="5008177" y="5700369"/>
                <a:ext cx="161839" cy="15478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8544A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</p:grpSp>
      </p:grpSp>
      <p:grpSp>
        <p:nvGrpSpPr>
          <p:cNvPr id="44" name="Groupe 79">
            <a:extLst>
              <a:ext uri="{FF2B5EF4-FFF2-40B4-BE49-F238E27FC236}">
                <a16:creationId xmlns:a16="http://schemas.microsoft.com/office/drawing/2014/main" id="{65B82345-F4A6-41E8-9229-9C4792F23799}"/>
              </a:ext>
            </a:extLst>
          </p:cNvPr>
          <p:cNvGrpSpPr/>
          <p:nvPr/>
        </p:nvGrpSpPr>
        <p:grpSpPr>
          <a:xfrm>
            <a:off x="12191996" y="-61840"/>
            <a:ext cx="4177180" cy="923333"/>
            <a:chOff x="12191996" y="-61840"/>
            <a:chExt cx="4177180" cy="923333"/>
          </a:xfrm>
        </p:grpSpPr>
        <p:sp>
          <p:nvSpPr>
            <p:cNvPr id="45" name="Rectangle : coins arrondis 85">
              <a:extLst>
                <a:ext uri="{FF2B5EF4-FFF2-40B4-BE49-F238E27FC236}">
                  <a16:creationId xmlns:a16="http://schemas.microsoft.com/office/drawing/2014/main" id="{6025B8D0-5DC9-44DB-AABF-2EBCDD4B3145}"/>
                </a:ext>
              </a:extLst>
            </p:cNvPr>
            <p:cNvSpPr/>
            <p:nvPr/>
          </p:nvSpPr>
          <p:spPr>
            <a:xfrm>
              <a:off x="12191996" y="27386"/>
              <a:ext cx="4177180" cy="801142"/>
            </a:xfrm>
            <a:custGeom>
              <a:avLst/>
              <a:gdLst>
                <a:gd name="f0" fmla="val 10800000"/>
                <a:gd name="f1" fmla="val 5400000"/>
                <a:gd name="f2" fmla="val 16200000"/>
                <a:gd name="f3" fmla="val w"/>
                <a:gd name="f4" fmla="val h"/>
                <a:gd name="f5" fmla="val ss"/>
                <a:gd name="f6" fmla="val 0"/>
                <a:gd name="f7" fmla="*/ 5419351 1 1725033"/>
                <a:gd name="f8" fmla="val 45"/>
                <a:gd name="f9" fmla="val 10800"/>
                <a:gd name="f10" fmla="abs f3"/>
                <a:gd name="f11" fmla="abs f4"/>
                <a:gd name="f12" fmla="abs f5"/>
                <a:gd name="f13" fmla="*/ f7 1 180"/>
                <a:gd name="f14" fmla="+- 0 0 f1"/>
                <a:gd name="f15" fmla="+- f6 f9 0"/>
                <a:gd name="f16" fmla="?: f10 f3 1"/>
                <a:gd name="f17" fmla="?: f11 f4 1"/>
                <a:gd name="f18" fmla="?: f12 f5 1"/>
                <a:gd name="f19" fmla="*/ f8 f13 1"/>
                <a:gd name="f20" fmla="+- f6 0 f15"/>
                <a:gd name="f21" fmla="+- f15 0 f6"/>
                <a:gd name="f22" fmla="*/ f16 1 21600"/>
                <a:gd name="f23" fmla="*/ f17 1 21600"/>
                <a:gd name="f24" fmla="*/ 21600 f16 1"/>
                <a:gd name="f25" fmla="*/ 21600 f17 1"/>
                <a:gd name="f26" fmla="+- 0 0 f19"/>
                <a:gd name="f27" fmla="abs f20"/>
                <a:gd name="f28" fmla="abs f21"/>
                <a:gd name="f29" fmla="?: f20 f14 f1"/>
                <a:gd name="f30" fmla="?: f20 f1 f14"/>
                <a:gd name="f31" fmla="?: f20 f2 f1"/>
                <a:gd name="f32" fmla="?: f20 f1 f2"/>
                <a:gd name="f33" fmla="?: f21 f14 f1"/>
                <a:gd name="f34" fmla="?: f21 f1 f14"/>
                <a:gd name="f35" fmla="?: f20 0 f0"/>
                <a:gd name="f36" fmla="?: f20 f0 0"/>
                <a:gd name="f37" fmla="min f23 f22"/>
                <a:gd name="f38" fmla="*/ f24 1 f18"/>
                <a:gd name="f39" fmla="*/ f25 1 f18"/>
                <a:gd name="f40" fmla="*/ f26 f0 1"/>
                <a:gd name="f41" fmla="?: f20 f32 f31"/>
                <a:gd name="f42" fmla="?: f20 f31 f32"/>
                <a:gd name="f43" fmla="?: f21 f30 f29"/>
                <a:gd name="f44" fmla="val f38"/>
                <a:gd name="f45" fmla="val f39"/>
                <a:gd name="f46" fmla="*/ f40 1 f7"/>
                <a:gd name="f47" fmla="?: f21 f42 f41"/>
                <a:gd name="f48" fmla="*/ f15 f37 1"/>
                <a:gd name="f49" fmla="*/ f6 f37 1"/>
                <a:gd name="f50" fmla="*/ f27 f37 1"/>
                <a:gd name="f51" fmla="*/ f28 f37 1"/>
                <a:gd name="f52" fmla="+- f45 0 f9"/>
                <a:gd name="f53" fmla="+- f44 0 f9"/>
                <a:gd name="f54" fmla="+- f46 0 f1"/>
                <a:gd name="f55" fmla="*/ f45 f37 1"/>
                <a:gd name="f56" fmla="*/ f44 f37 1"/>
                <a:gd name="f57" fmla="+- f45 0 f52"/>
                <a:gd name="f58" fmla="+- f44 0 f53"/>
                <a:gd name="f59" fmla="+- f52 0 f45"/>
                <a:gd name="f60" fmla="+- f53 0 f44"/>
                <a:gd name="f61" fmla="+- f54 f1 0"/>
                <a:gd name="f62" fmla="*/ f52 f37 1"/>
                <a:gd name="f63" fmla="*/ f53 f37 1"/>
                <a:gd name="f64" fmla="abs f57"/>
                <a:gd name="f65" fmla="?: f57 0 f0"/>
                <a:gd name="f66" fmla="?: f57 f0 0"/>
                <a:gd name="f67" fmla="?: f57 f33 f34"/>
                <a:gd name="f68" fmla="abs f58"/>
                <a:gd name="f69" fmla="abs f59"/>
                <a:gd name="f70" fmla="?: f58 f14 f1"/>
                <a:gd name="f71" fmla="?: f58 f1 f14"/>
                <a:gd name="f72" fmla="?: f58 f2 f1"/>
                <a:gd name="f73" fmla="?: f58 f1 f2"/>
                <a:gd name="f74" fmla="abs f60"/>
                <a:gd name="f75" fmla="?: f60 f14 f1"/>
                <a:gd name="f76" fmla="?: f60 f1 f14"/>
                <a:gd name="f77" fmla="?: f60 f36 f35"/>
                <a:gd name="f78" fmla="?: f60 f35 f36"/>
                <a:gd name="f79" fmla="*/ f61 f7 1"/>
                <a:gd name="f80" fmla="?: f21 f66 f65"/>
                <a:gd name="f81" fmla="?: f21 f65 f66"/>
                <a:gd name="f82" fmla="?: f58 f73 f72"/>
                <a:gd name="f83" fmla="?: f58 f72 f73"/>
                <a:gd name="f84" fmla="?: f59 f71 f70"/>
                <a:gd name="f85" fmla="?: f20 f77 f78"/>
                <a:gd name="f86" fmla="?: f20 f75 f76"/>
                <a:gd name="f87" fmla="*/ f79 1 f0"/>
                <a:gd name="f88" fmla="*/ f64 f37 1"/>
                <a:gd name="f89" fmla="*/ f68 f37 1"/>
                <a:gd name="f90" fmla="*/ f69 f37 1"/>
                <a:gd name="f91" fmla="*/ f74 f37 1"/>
                <a:gd name="f92" fmla="?: f57 f80 f81"/>
                <a:gd name="f93" fmla="?: f59 f83 f82"/>
                <a:gd name="f94" fmla="+- 0 0 f87"/>
                <a:gd name="f95" fmla="+- 0 0 f94"/>
                <a:gd name="f96" fmla="*/ f95 f0 1"/>
                <a:gd name="f97" fmla="*/ f96 1 f7"/>
                <a:gd name="f98" fmla="+- f97 0 f1"/>
                <a:gd name="f99" fmla="cos 1 f98"/>
                <a:gd name="f100" fmla="+- 0 0 f99"/>
                <a:gd name="f101" fmla="+- 0 0 f100"/>
                <a:gd name="f102" fmla="val f101"/>
                <a:gd name="f103" fmla="+- 0 0 f102"/>
                <a:gd name="f104" fmla="*/ f9 f103 1"/>
                <a:gd name="f105" fmla="*/ f104 3163 1"/>
                <a:gd name="f106" fmla="*/ f105 1 7636"/>
                <a:gd name="f107" fmla="+- f6 f106 0"/>
                <a:gd name="f108" fmla="+- f44 0 f106"/>
                <a:gd name="f109" fmla="+- f45 0 f106"/>
                <a:gd name="f110" fmla="*/ f107 f37 1"/>
                <a:gd name="f111" fmla="*/ f108 f37 1"/>
                <a:gd name="f112" fmla="*/ f109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10" t="f110" r="f111" b="f112"/>
              <a:pathLst>
                <a:path>
                  <a:moveTo>
                    <a:pt x="f48" y="f49"/>
                  </a:moveTo>
                  <a:arcTo wR="f50" hR="f51" stAng="f47" swAng="f43"/>
                  <a:lnTo>
                    <a:pt x="f49" y="f62"/>
                  </a:lnTo>
                  <a:arcTo wR="f51" hR="f88" stAng="f92" swAng="f67"/>
                  <a:lnTo>
                    <a:pt x="f63" y="f55"/>
                  </a:lnTo>
                  <a:arcTo wR="f89" hR="f90" stAng="f93" swAng="f84"/>
                  <a:lnTo>
                    <a:pt x="f56" y="f48"/>
                  </a:lnTo>
                  <a:arcTo wR="f91" hR="f50" stAng="f85" swAng="f86"/>
                  <a:close/>
                </a:path>
              </a:pathLst>
            </a:custGeom>
            <a:solidFill>
              <a:srgbClr val="B572CB"/>
            </a:solidFill>
            <a:ln cap="flat">
              <a:noFill/>
              <a:prstDash val="solid"/>
            </a:ln>
            <a:effectLst>
              <a:outerShdw dist="101598" dir="3599795" algn="tl">
                <a:srgbClr val="000000">
                  <a:alpha val="50000"/>
                </a:srgbClr>
              </a:outerShdw>
            </a:effectLst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600" b="0" i="0" u="none" strike="noStrike" kern="1200" cap="none" spc="0" baseline="0" dirty="0">
                <a:solidFill>
                  <a:srgbClr val="FFFFFF"/>
                </a:solidFill>
                <a:uFillTx/>
                <a:latin typeface="Century Gothic"/>
              </a:endParaRPr>
            </a:p>
          </p:txBody>
        </p:sp>
        <p:sp>
          <p:nvSpPr>
            <p:cNvPr id="46" name="Ellipse 86">
              <a:extLst>
                <a:ext uri="{FF2B5EF4-FFF2-40B4-BE49-F238E27FC236}">
                  <a16:creationId xmlns:a16="http://schemas.microsoft.com/office/drawing/2014/main" id="{4AF5BF34-A32F-4FDD-97C0-C76AA057E8A6}"/>
                </a:ext>
              </a:extLst>
            </p:cNvPr>
            <p:cNvSpPr/>
            <p:nvPr/>
          </p:nvSpPr>
          <p:spPr>
            <a:xfrm>
              <a:off x="12269318" y="91440"/>
              <a:ext cx="658166" cy="658166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FFFFF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1800" b="0" i="0" u="none" strike="noStrike" kern="1200" cap="none" spc="0" baseline="0" dirty="0">
                <a:solidFill>
                  <a:srgbClr val="FFFFFF"/>
                </a:solidFill>
                <a:uFillTx/>
                <a:latin typeface="Century Gothic"/>
              </a:endParaRPr>
            </a:p>
          </p:txBody>
        </p:sp>
        <p:sp>
          <p:nvSpPr>
            <p:cNvPr id="47" name="Rectangle 103">
              <a:extLst>
                <a:ext uri="{FF2B5EF4-FFF2-40B4-BE49-F238E27FC236}">
                  <a16:creationId xmlns:a16="http://schemas.microsoft.com/office/drawing/2014/main" id="{467C7EE5-025A-4239-A962-9785233D9284}"/>
                </a:ext>
              </a:extLst>
            </p:cNvPr>
            <p:cNvSpPr/>
            <p:nvPr/>
          </p:nvSpPr>
          <p:spPr>
            <a:xfrm>
              <a:off x="12423596" y="-61840"/>
              <a:ext cx="327199" cy="923333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5400" b="1" i="0" u="none" strike="noStrike" kern="1200" cap="none" spc="0" baseline="0" dirty="0">
                  <a:solidFill>
                    <a:srgbClr val="000000"/>
                  </a:solidFill>
                  <a:effectLst>
                    <a:outerShdw dist="19048" dir="2700000">
                      <a:srgbClr val="000000"/>
                    </a:outerShdw>
                  </a:effectLst>
                  <a:uFillTx/>
                  <a:latin typeface="Times New Roman" pitchFamily="18"/>
                  <a:cs typeface="Times New Roman" pitchFamily="18"/>
                </a:rPr>
                <a:t>1</a:t>
              </a:r>
            </a:p>
          </p:txBody>
        </p:sp>
        <p:sp>
          <p:nvSpPr>
            <p:cNvPr id="48" name="Rectangle 156">
              <a:extLst>
                <a:ext uri="{FF2B5EF4-FFF2-40B4-BE49-F238E27FC236}">
                  <a16:creationId xmlns:a16="http://schemas.microsoft.com/office/drawing/2014/main" id="{4DCB80A3-66FB-45A6-97AA-7EE44BDCAEE7}"/>
                </a:ext>
              </a:extLst>
            </p:cNvPr>
            <p:cNvSpPr/>
            <p:nvPr/>
          </p:nvSpPr>
          <p:spPr>
            <a:xfrm>
              <a:off x="12868367" y="229143"/>
              <a:ext cx="3243541" cy="461665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400" i="0" u="none" strike="noStrike" kern="1200" cap="none" spc="0" baseline="0" dirty="0" smtClean="0">
                  <a:solidFill>
                    <a:srgbClr val="FFFFFF"/>
                  </a:solidFill>
                  <a:effectLst>
                    <a:outerShdw dist="19048" dir="2700000">
                      <a:srgbClr val="000000"/>
                    </a:outerShdw>
                  </a:effectLst>
                  <a:uFillTx/>
                  <a:latin typeface="Century Gothic"/>
                </a:rPr>
                <a:t>INTRODUCTION</a:t>
              </a:r>
              <a:endParaRPr lang="fr-FR" sz="2800" i="0" u="none" strike="noStrike" kern="1200" cap="none" spc="0" baseline="0" dirty="0">
                <a:solidFill>
                  <a:srgbClr val="FFFFFF"/>
                </a:solidFill>
                <a:effectLst>
                  <a:outerShdw dist="19048" dir="2700000">
                    <a:srgbClr val="000000"/>
                  </a:outerShdw>
                </a:effectLst>
                <a:uFillTx/>
                <a:latin typeface="Century Gothic"/>
              </a:endParaRPr>
            </a:p>
          </p:txBody>
        </p:sp>
      </p:grpSp>
      <p:grpSp>
        <p:nvGrpSpPr>
          <p:cNvPr id="49" name="Groupe 81">
            <a:extLst>
              <a:ext uri="{FF2B5EF4-FFF2-40B4-BE49-F238E27FC236}">
                <a16:creationId xmlns:a16="http://schemas.microsoft.com/office/drawing/2014/main" id="{4A71FB3A-CD89-45F9-887B-19150C69C95F}"/>
              </a:ext>
            </a:extLst>
          </p:cNvPr>
          <p:cNvGrpSpPr/>
          <p:nvPr/>
        </p:nvGrpSpPr>
        <p:grpSpPr>
          <a:xfrm>
            <a:off x="12336962" y="2260524"/>
            <a:ext cx="4177180" cy="923333"/>
            <a:chOff x="12191996" y="2260524"/>
            <a:chExt cx="4177180" cy="923333"/>
          </a:xfrm>
        </p:grpSpPr>
        <p:grpSp>
          <p:nvGrpSpPr>
            <p:cNvPr id="50" name="Groupe 112">
              <a:extLst>
                <a:ext uri="{FF2B5EF4-FFF2-40B4-BE49-F238E27FC236}">
                  <a16:creationId xmlns:a16="http://schemas.microsoft.com/office/drawing/2014/main" id="{1E6C92E7-E171-4C6A-96ED-04CFDEE4EED9}"/>
                </a:ext>
              </a:extLst>
            </p:cNvPr>
            <p:cNvGrpSpPr/>
            <p:nvPr/>
          </p:nvGrpSpPr>
          <p:grpSpPr>
            <a:xfrm>
              <a:off x="12191996" y="2260524"/>
              <a:ext cx="4177180" cy="923333"/>
              <a:chOff x="12191996" y="2260524"/>
              <a:chExt cx="4177180" cy="923333"/>
            </a:xfrm>
          </p:grpSpPr>
          <p:sp>
            <p:nvSpPr>
              <p:cNvPr id="51" name="Rectangle : coins arrondis 95">
                <a:extLst>
                  <a:ext uri="{FF2B5EF4-FFF2-40B4-BE49-F238E27FC236}">
                    <a16:creationId xmlns:a16="http://schemas.microsoft.com/office/drawing/2014/main" id="{DA75A783-3D3C-4638-8DCD-5C5301A53D19}"/>
                  </a:ext>
                </a:extLst>
              </p:cNvPr>
              <p:cNvSpPr/>
              <p:nvPr/>
            </p:nvSpPr>
            <p:spPr>
              <a:xfrm>
                <a:off x="12191996" y="2320738"/>
                <a:ext cx="4177180" cy="801142"/>
              </a:xfrm>
              <a:custGeom>
                <a:avLst/>
                <a:gdLst>
                  <a:gd name="f0" fmla="val 10800000"/>
                  <a:gd name="f1" fmla="val 5400000"/>
                  <a:gd name="f2" fmla="val 16200000"/>
                  <a:gd name="f3" fmla="val w"/>
                  <a:gd name="f4" fmla="val h"/>
                  <a:gd name="f5" fmla="val ss"/>
                  <a:gd name="f6" fmla="val 0"/>
                  <a:gd name="f7" fmla="*/ 5419351 1 1725033"/>
                  <a:gd name="f8" fmla="val 45"/>
                  <a:gd name="f9" fmla="val 10800"/>
                  <a:gd name="f10" fmla="abs f3"/>
                  <a:gd name="f11" fmla="abs f4"/>
                  <a:gd name="f12" fmla="abs f5"/>
                  <a:gd name="f13" fmla="*/ f7 1 180"/>
                  <a:gd name="f14" fmla="+- 0 0 f1"/>
                  <a:gd name="f15" fmla="+- f6 f9 0"/>
                  <a:gd name="f16" fmla="?: f10 f3 1"/>
                  <a:gd name="f17" fmla="?: f11 f4 1"/>
                  <a:gd name="f18" fmla="?: f12 f5 1"/>
                  <a:gd name="f19" fmla="*/ f8 f13 1"/>
                  <a:gd name="f20" fmla="+- f6 0 f15"/>
                  <a:gd name="f21" fmla="+- f15 0 f6"/>
                  <a:gd name="f22" fmla="*/ f16 1 21600"/>
                  <a:gd name="f23" fmla="*/ f17 1 21600"/>
                  <a:gd name="f24" fmla="*/ 21600 f16 1"/>
                  <a:gd name="f25" fmla="*/ 21600 f17 1"/>
                  <a:gd name="f26" fmla="+- 0 0 f19"/>
                  <a:gd name="f27" fmla="abs f20"/>
                  <a:gd name="f28" fmla="abs f21"/>
                  <a:gd name="f29" fmla="?: f20 f14 f1"/>
                  <a:gd name="f30" fmla="?: f20 f1 f14"/>
                  <a:gd name="f31" fmla="?: f20 f2 f1"/>
                  <a:gd name="f32" fmla="?: f20 f1 f2"/>
                  <a:gd name="f33" fmla="?: f21 f14 f1"/>
                  <a:gd name="f34" fmla="?: f21 f1 f14"/>
                  <a:gd name="f35" fmla="?: f20 0 f0"/>
                  <a:gd name="f36" fmla="?: f20 f0 0"/>
                  <a:gd name="f37" fmla="min f23 f22"/>
                  <a:gd name="f38" fmla="*/ f24 1 f18"/>
                  <a:gd name="f39" fmla="*/ f25 1 f18"/>
                  <a:gd name="f40" fmla="*/ f26 f0 1"/>
                  <a:gd name="f41" fmla="?: f20 f32 f31"/>
                  <a:gd name="f42" fmla="?: f20 f31 f32"/>
                  <a:gd name="f43" fmla="?: f21 f30 f29"/>
                  <a:gd name="f44" fmla="val f38"/>
                  <a:gd name="f45" fmla="val f39"/>
                  <a:gd name="f46" fmla="*/ f40 1 f7"/>
                  <a:gd name="f47" fmla="?: f21 f42 f41"/>
                  <a:gd name="f48" fmla="*/ f15 f37 1"/>
                  <a:gd name="f49" fmla="*/ f6 f37 1"/>
                  <a:gd name="f50" fmla="*/ f27 f37 1"/>
                  <a:gd name="f51" fmla="*/ f28 f37 1"/>
                  <a:gd name="f52" fmla="+- f45 0 f9"/>
                  <a:gd name="f53" fmla="+- f44 0 f9"/>
                  <a:gd name="f54" fmla="+- f46 0 f1"/>
                  <a:gd name="f55" fmla="*/ f45 f37 1"/>
                  <a:gd name="f56" fmla="*/ f44 f37 1"/>
                  <a:gd name="f57" fmla="+- f45 0 f52"/>
                  <a:gd name="f58" fmla="+- f44 0 f53"/>
                  <a:gd name="f59" fmla="+- f52 0 f45"/>
                  <a:gd name="f60" fmla="+- f53 0 f44"/>
                  <a:gd name="f61" fmla="+- f54 f1 0"/>
                  <a:gd name="f62" fmla="*/ f52 f37 1"/>
                  <a:gd name="f63" fmla="*/ f53 f37 1"/>
                  <a:gd name="f64" fmla="abs f57"/>
                  <a:gd name="f65" fmla="?: f57 0 f0"/>
                  <a:gd name="f66" fmla="?: f57 f0 0"/>
                  <a:gd name="f67" fmla="?: f57 f33 f34"/>
                  <a:gd name="f68" fmla="abs f58"/>
                  <a:gd name="f69" fmla="abs f59"/>
                  <a:gd name="f70" fmla="?: f58 f14 f1"/>
                  <a:gd name="f71" fmla="?: f58 f1 f14"/>
                  <a:gd name="f72" fmla="?: f58 f2 f1"/>
                  <a:gd name="f73" fmla="?: f58 f1 f2"/>
                  <a:gd name="f74" fmla="abs f60"/>
                  <a:gd name="f75" fmla="?: f60 f14 f1"/>
                  <a:gd name="f76" fmla="?: f60 f1 f14"/>
                  <a:gd name="f77" fmla="?: f60 f36 f35"/>
                  <a:gd name="f78" fmla="?: f60 f35 f36"/>
                  <a:gd name="f79" fmla="*/ f61 f7 1"/>
                  <a:gd name="f80" fmla="?: f21 f66 f65"/>
                  <a:gd name="f81" fmla="?: f21 f65 f66"/>
                  <a:gd name="f82" fmla="?: f58 f73 f72"/>
                  <a:gd name="f83" fmla="?: f58 f72 f73"/>
                  <a:gd name="f84" fmla="?: f59 f71 f70"/>
                  <a:gd name="f85" fmla="?: f20 f77 f78"/>
                  <a:gd name="f86" fmla="?: f20 f75 f76"/>
                  <a:gd name="f87" fmla="*/ f79 1 f0"/>
                  <a:gd name="f88" fmla="*/ f64 f37 1"/>
                  <a:gd name="f89" fmla="*/ f68 f37 1"/>
                  <a:gd name="f90" fmla="*/ f69 f37 1"/>
                  <a:gd name="f91" fmla="*/ f74 f37 1"/>
                  <a:gd name="f92" fmla="?: f57 f80 f81"/>
                  <a:gd name="f93" fmla="?: f59 f83 f82"/>
                  <a:gd name="f94" fmla="+- 0 0 f87"/>
                  <a:gd name="f95" fmla="+- 0 0 f94"/>
                  <a:gd name="f96" fmla="*/ f95 f0 1"/>
                  <a:gd name="f97" fmla="*/ f96 1 f7"/>
                  <a:gd name="f98" fmla="+- f97 0 f1"/>
                  <a:gd name="f99" fmla="cos 1 f98"/>
                  <a:gd name="f100" fmla="+- 0 0 f99"/>
                  <a:gd name="f101" fmla="+- 0 0 f100"/>
                  <a:gd name="f102" fmla="val f101"/>
                  <a:gd name="f103" fmla="+- 0 0 f102"/>
                  <a:gd name="f104" fmla="*/ f9 f103 1"/>
                  <a:gd name="f105" fmla="*/ f104 3163 1"/>
                  <a:gd name="f106" fmla="*/ f105 1 7636"/>
                  <a:gd name="f107" fmla="+- f6 f106 0"/>
                  <a:gd name="f108" fmla="+- f44 0 f106"/>
                  <a:gd name="f109" fmla="+- f45 0 f106"/>
                  <a:gd name="f110" fmla="*/ f107 f37 1"/>
                  <a:gd name="f111" fmla="*/ f108 f37 1"/>
                  <a:gd name="f112" fmla="*/ f109 f3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10" t="f110" r="f111" b="f112"/>
                <a:pathLst>
                  <a:path>
                    <a:moveTo>
                      <a:pt x="f48" y="f49"/>
                    </a:moveTo>
                    <a:arcTo wR="f50" hR="f51" stAng="f47" swAng="f43"/>
                    <a:lnTo>
                      <a:pt x="f49" y="f62"/>
                    </a:lnTo>
                    <a:arcTo wR="f51" hR="f88" stAng="f92" swAng="f67"/>
                    <a:lnTo>
                      <a:pt x="f63" y="f55"/>
                    </a:lnTo>
                    <a:arcTo wR="f89" hR="f90" stAng="f93" swAng="f84"/>
                    <a:lnTo>
                      <a:pt x="f56" y="f48"/>
                    </a:lnTo>
                    <a:arcTo wR="f91" hR="f50" stAng="f85" swAng="f86"/>
                    <a:close/>
                  </a:path>
                </a:pathLst>
              </a:custGeom>
              <a:solidFill>
                <a:srgbClr val="57B59E"/>
              </a:solidFill>
              <a:ln cap="flat">
                <a:noFill/>
                <a:prstDash val="solid"/>
              </a:ln>
              <a:effectLst>
                <a:outerShdw dist="101598" dir="3599795" algn="tl">
                  <a:srgbClr val="000000">
                    <a:alpha val="50000"/>
                  </a:srgbClr>
                </a:outerShdw>
              </a:effectLst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52" name="Ellipse 96">
                <a:extLst>
                  <a:ext uri="{FF2B5EF4-FFF2-40B4-BE49-F238E27FC236}">
                    <a16:creationId xmlns:a16="http://schemas.microsoft.com/office/drawing/2014/main" id="{9C4657BA-9F9A-4D50-9127-BBDB47F98B56}"/>
                  </a:ext>
                </a:extLst>
              </p:cNvPr>
              <p:cNvSpPr/>
              <p:nvPr/>
            </p:nvSpPr>
            <p:spPr>
              <a:xfrm>
                <a:off x="12269309" y="2397492"/>
                <a:ext cx="658166" cy="658166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53" name="Rectangle 105">
                <a:extLst>
                  <a:ext uri="{FF2B5EF4-FFF2-40B4-BE49-F238E27FC236}">
                    <a16:creationId xmlns:a16="http://schemas.microsoft.com/office/drawing/2014/main" id="{7C18C738-D80D-4170-AF5D-8B79007E12E3}"/>
                  </a:ext>
                </a:extLst>
              </p:cNvPr>
              <p:cNvSpPr/>
              <p:nvPr/>
            </p:nvSpPr>
            <p:spPr>
              <a:xfrm>
                <a:off x="12429914" y="2260524"/>
                <a:ext cx="327199" cy="923333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1" compatLnSpc="1">
                <a:sp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fr-FR" sz="5400" b="1" i="0" u="none" strike="noStrike" kern="1200" cap="none" spc="0" baseline="0" dirty="0">
                    <a:solidFill>
                      <a:srgbClr val="000000"/>
                    </a:solidFill>
                    <a:effectLst>
                      <a:outerShdw dist="19048" dir="2700000">
                        <a:srgbClr val="000000"/>
                      </a:outerShdw>
                    </a:effectLst>
                    <a:uFillTx/>
                    <a:latin typeface="Times New Roman" pitchFamily="18"/>
                    <a:cs typeface="Times New Roman" pitchFamily="18"/>
                  </a:rPr>
                  <a:t>3</a:t>
                </a:r>
              </a:p>
            </p:txBody>
          </p:sp>
        </p:grpSp>
        <p:sp>
          <p:nvSpPr>
            <p:cNvPr id="54" name="Rectangle 158">
              <a:extLst>
                <a:ext uri="{FF2B5EF4-FFF2-40B4-BE49-F238E27FC236}">
                  <a16:creationId xmlns:a16="http://schemas.microsoft.com/office/drawing/2014/main" id="{4E41E46A-9C47-4E33-A74F-67950D40C243}"/>
                </a:ext>
              </a:extLst>
            </p:cNvPr>
            <p:cNvSpPr/>
            <p:nvPr/>
          </p:nvSpPr>
          <p:spPr>
            <a:xfrm>
              <a:off x="12862124" y="2310140"/>
              <a:ext cx="3243541" cy="830997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400" b="0" i="0" u="none" strike="noStrike" kern="1200" cap="none" spc="0" baseline="0" dirty="0">
                  <a:solidFill>
                    <a:srgbClr val="FFFFFF"/>
                  </a:solidFill>
                  <a:effectLst>
                    <a:outerShdw dist="19048" dir="2700000">
                      <a:srgbClr val="000000"/>
                    </a:outerShdw>
                  </a:effectLst>
                  <a:uFillTx/>
                  <a:latin typeface="Century Gothic"/>
                </a:rPr>
                <a:t>CONTEXTE ET PROBLEMATIQUE</a:t>
              </a:r>
            </a:p>
          </p:txBody>
        </p:sp>
      </p:grpSp>
      <p:grpSp>
        <p:nvGrpSpPr>
          <p:cNvPr id="55" name="Groupe 80">
            <a:extLst>
              <a:ext uri="{FF2B5EF4-FFF2-40B4-BE49-F238E27FC236}">
                <a16:creationId xmlns:a16="http://schemas.microsoft.com/office/drawing/2014/main" id="{A2E86F81-2D71-4B82-A454-F31C61B3839E}"/>
              </a:ext>
            </a:extLst>
          </p:cNvPr>
          <p:cNvGrpSpPr/>
          <p:nvPr/>
        </p:nvGrpSpPr>
        <p:grpSpPr>
          <a:xfrm>
            <a:off x="11960397" y="993257"/>
            <a:ext cx="4408779" cy="1178442"/>
            <a:chOff x="11960397" y="993257"/>
            <a:chExt cx="4408779" cy="1178442"/>
          </a:xfrm>
        </p:grpSpPr>
        <p:cxnSp>
          <p:nvCxnSpPr>
            <p:cNvPr id="56" name="Connecteur droit 26">
              <a:extLst>
                <a:ext uri="{FF2B5EF4-FFF2-40B4-BE49-F238E27FC236}">
                  <a16:creationId xmlns:a16="http://schemas.microsoft.com/office/drawing/2014/main" id="{E6708B1B-7A65-444E-912D-FC2E5FC4FD7F}"/>
                </a:ext>
              </a:extLst>
            </p:cNvPr>
            <p:cNvCxnSpPr/>
            <p:nvPr/>
          </p:nvCxnSpPr>
          <p:spPr>
            <a:xfrm flipV="1">
              <a:off x="11960397" y="2070101"/>
              <a:ext cx="139702" cy="101598"/>
            </a:xfrm>
            <a:prstGeom prst="straightConnector1">
              <a:avLst/>
            </a:prstGeom>
            <a:noFill/>
            <a:ln w="63495" cap="rnd">
              <a:solidFill>
                <a:srgbClr val="FAFBF6"/>
              </a:solidFill>
              <a:prstDash val="solid"/>
              <a:miter/>
            </a:ln>
          </p:spPr>
        </p:cxnSp>
        <p:grpSp>
          <p:nvGrpSpPr>
            <p:cNvPr id="57" name="Groupe 113">
              <a:extLst>
                <a:ext uri="{FF2B5EF4-FFF2-40B4-BE49-F238E27FC236}">
                  <a16:creationId xmlns:a16="http://schemas.microsoft.com/office/drawing/2014/main" id="{62FECD88-B7F1-4C9A-A785-3367923962A6}"/>
                </a:ext>
              </a:extLst>
            </p:cNvPr>
            <p:cNvGrpSpPr/>
            <p:nvPr/>
          </p:nvGrpSpPr>
          <p:grpSpPr>
            <a:xfrm>
              <a:off x="12191996" y="993257"/>
              <a:ext cx="4177180" cy="923333"/>
              <a:chOff x="12191996" y="993257"/>
              <a:chExt cx="4177180" cy="923333"/>
            </a:xfrm>
          </p:grpSpPr>
          <p:sp>
            <p:nvSpPr>
              <p:cNvPr id="58" name="Rectangle : coins arrondis 92">
                <a:extLst>
                  <a:ext uri="{FF2B5EF4-FFF2-40B4-BE49-F238E27FC236}">
                    <a16:creationId xmlns:a16="http://schemas.microsoft.com/office/drawing/2014/main" id="{D1313C1A-6F69-4CB0-A264-F155673EFC1E}"/>
                  </a:ext>
                </a:extLst>
              </p:cNvPr>
              <p:cNvSpPr/>
              <p:nvPr/>
            </p:nvSpPr>
            <p:spPr>
              <a:xfrm>
                <a:off x="12191996" y="1054687"/>
                <a:ext cx="4177180" cy="801142"/>
              </a:xfrm>
              <a:custGeom>
                <a:avLst/>
                <a:gdLst>
                  <a:gd name="f0" fmla="val 10800000"/>
                  <a:gd name="f1" fmla="val 5400000"/>
                  <a:gd name="f2" fmla="val 16200000"/>
                  <a:gd name="f3" fmla="val w"/>
                  <a:gd name="f4" fmla="val h"/>
                  <a:gd name="f5" fmla="val ss"/>
                  <a:gd name="f6" fmla="val 0"/>
                  <a:gd name="f7" fmla="*/ 5419351 1 1725033"/>
                  <a:gd name="f8" fmla="val 45"/>
                  <a:gd name="f9" fmla="val 10800"/>
                  <a:gd name="f10" fmla="abs f3"/>
                  <a:gd name="f11" fmla="abs f4"/>
                  <a:gd name="f12" fmla="abs f5"/>
                  <a:gd name="f13" fmla="*/ f7 1 180"/>
                  <a:gd name="f14" fmla="+- 0 0 f1"/>
                  <a:gd name="f15" fmla="+- f6 f9 0"/>
                  <a:gd name="f16" fmla="?: f10 f3 1"/>
                  <a:gd name="f17" fmla="?: f11 f4 1"/>
                  <a:gd name="f18" fmla="?: f12 f5 1"/>
                  <a:gd name="f19" fmla="*/ f8 f13 1"/>
                  <a:gd name="f20" fmla="+- f6 0 f15"/>
                  <a:gd name="f21" fmla="+- f15 0 f6"/>
                  <a:gd name="f22" fmla="*/ f16 1 21600"/>
                  <a:gd name="f23" fmla="*/ f17 1 21600"/>
                  <a:gd name="f24" fmla="*/ 21600 f16 1"/>
                  <a:gd name="f25" fmla="*/ 21600 f17 1"/>
                  <a:gd name="f26" fmla="+- 0 0 f19"/>
                  <a:gd name="f27" fmla="abs f20"/>
                  <a:gd name="f28" fmla="abs f21"/>
                  <a:gd name="f29" fmla="?: f20 f14 f1"/>
                  <a:gd name="f30" fmla="?: f20 f1 f14"/>
                  <a:gd name="f31" fmla="?: f20 f2 f1"/>
                  <a:gd name="f32" fmla="?: f20 f1 f2"/>
                  <a:gd name="f33" fmla="?: f21 f14 f1"/>
                  <a:gd name="f34" fmla="?: f21 f1 f14"/>
                  <a:gd name="f35" fmla="?: f20 0 f0"/>
                  <a:gd name="f36" fmla="?: f20 f0 0"/>
                  <a:gd name="f37" fmla="min f23 f22"/>
                  <a:gd name="f38" fmla="*/ f24 1 f18"/>
                  <a:gd name="f39" fmla="*/ f25 1 f18"/>
                  <a:gd name="f40" fmla="*/ f26 f0 1"/>
                  <a:gd name="f41" fmla="?: f20 f32 f31"/>
                  <a:gd name="f42" fmla="?: f20 f31 f32"/>
                  <a:gd name="f43" fmla="?: f21 f30 f29"/>
                  <a:gd name="f44" fmla="val f38"/>
                  <a:gd name="f45" fmla="val f39"/>
                  <a:gd name="f46" fmla="*/ f40 1 f7"/>
                  <a:gd name="f47" fmla="?: f21 f42 f41"/>
                  <a:gd name="f48" fmla="*/ f15 f37 1"/>
                  <a:gd name="f49" fmla="*/ f6 f37 1"/>
                  <a:gd name="f50" fmla="*/ f27 f37 1"/>
                  <a:gd name="f51" fmla="*/ f28 f37 1"/>
                  <a:gd name="f52" fmla="+- f45 0 f9"/>
                  <a:gd name="f53" fmla="+- f44 0 f9"/>
                  <a:gd name="f54" fmla="+- f46 0 f1"/>
                  <a:gd name="f55" fmla="*/ f45 f37 1"/>
                  <a:gd name="f56" fmla="*/ f44 f37 1"/>
                  <a:gd name="f57" fmla="+- f45 0 f52"/>
                  <a:gd name="f58" fmla="+- f44 0 f53"/>
                  <a:gd name="f59" fmla="+- f52 0 f45"/>
                  <a:gd name="f60" fmla="+- f53 0 f44"/>
                  <a:gd name="f61" fmla="+- f54 f1 0"/>
                  <a:gd name="f62" fmla="*/ f52 f37 1"/>
                  <a:gd name="f63" fmla="*/ f53 f37 1"/>
                  <a:gd name="f64" fmla="abs f57"/>
                  <a:gd name="f65" fmla="?: f57 0 f0"/>
                  <a:gd name="f66" fmla="?: f57 f0 0"/>
                  <a:gd name="f67" fmla="?: f57 f33 f34"/>
                  <a:gd name="f68" fmla="abs f58"/>
                  <a:gd name="f69" fmla="abs f59"/>
                  <a:gd name="f70" fmla="?: f58 f14 f1"/>
                  <a:gd name="f71" fmla="?: f58 f1 f14"/>
                  <a:gd name="f72" fmla="?: f58 f2 f1"/>
                  <a:gd name="f73" fmla="?: f58 f1 f2"/>
                  <a:gd name="f74" fmla="abs f60"/>
                  <a:gd name="f75" fmla="?: f60 f14 f1"/>
                  <a:gd name="f76" fmla="?: f60 f1 f14"/>
                  <a:gd name="f77" fmla="?: f60 f36 f35"/>
                  <a:gd name="f78" fmla="?: f60 f35 f36"/>
                  <a:gd name="f79" fmla="*/ f61 f7 1"/>
                  <a:gd name="f80" fmla="?: f21 f66 f65"/>
                  <a:gd name="f81" fmla="?: f21 f65 f66"/>
                  <a:gd name="f82" fmla="?: f58 f73 f72"/>
                  <a:gd name="f83" fmla="?: f58 f72 f73"/>
                  <a:gd name="f84" fmla="?: f59 f71 f70"/>
                  <a:gd name="f85" fmla="?: f20 f77 f78"/>
                  <a:gd name="f86" fmla="?: f20 f75 f76"/>
                  <a:gd name="f87" fmla="*/ f79 1 f0"/>
                  <a:gd name="f88" fmla="*/ f64 f37 1"/>
                  <a:gd name="f89" fmla="*/ f68 f37 1"/>
                  <a:gd name="f90" fmla="*/ f69 f37 1"/>
                  <a:gd name="f91" fmla="*/ f74 f37 1"/>
                  <a:gd name="f92" fmla="?: f57 f80 f81"/>
                  <a:gd name="f93" fmla="?: f59 f83 f82"/>
                  <a:gd name="f94" fmla="+- 0 0 f87"/>
                  <a:gd name="f95" fmla="+- 0 0 f94"/>
                  <a:gd name="f96" fmla="*/ f95 f0 1"/>
                  <a:gd name="f97" fmla="*/ f96 1 f7"/>
                  <a:gd name="f98" fmla="+- f97 0 f1"/>
                  <a:gd name="f99" fmla="cos 1 f98"/>
                  <a:gd name="f100" fmla="+- 0 0 f99"/>
                  <a:gd name="f101" fmla="+- 0 0 f100"/>
                  <a:gd name="f102" fmla="val f101"/>
                  <a:gd name="f103" fmla="+- 0 0 f102"/>
                  <a:gd name="f104" fmla="*/ f9 f103 1"/>
                  <a:gd name="f105" fmla="*/ f104 3163 1"/>
                  <a:gd name="f106" fmla="*/ f105 1 7636"/>
                  <a:gd name="f107" fmla="+- f6 f106 0"/>
                  <a:gd name="f108" fmla="+- f44 0 f106"/>
                  <a:gd name="f109" fmla="+- f45 0 f106"/>
                  <a:gd name="f110" fmla="*/ f107 f37 1"/>
                  <a:gd name="f111" fmla="*/ f108 f37 1"/>
                  <a:gd name="f112" fmla="*/ f109 f3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10" t="f110" r="f111" b="f112"/>
                <a:pathLst>
                  <a:path>
                    <a:moveTo>
                      <a:pt x="f48" y="f49"/>
                    </a:moveTo>
                    <a:arcTo wR="f50" hR="f51" stAng="f47" swAng="f43"/>
                    <a:lnTo>
                      <a:pt x="f49" y="f62"/>
                    </a:lnTo>
                    <a:arcTo wR="f51" hR="f88" stAng="f92" swAng="f67"/>
                    <a:lnTo>
                      <a:pt x="f63" y="f55"/>
                    </a:lnTo>
                    <a:arcTo wR="f89" hR="f90" stAng="f93" swAng="f84"/>
                    <a:lnTo>
                      <a:pt x="f56" y="f48"/>
                    </a:lnTo>
                    <a:arcTo wR="f91" hR="f50" stAng="f85" swAng="f86"/>
                    <a:close/>
                  </a:path>
                </a:pathLst>
              </a:custGeom>
              <a:solidFill>
                <a:srgbClr val="5B48AF"/>
              </a:solidFill>
              <a:ln cap="flat">
                <a:noFill/>
                <a:prstDash val="solid"/>
              </a:ln>
              <a:effectLst>
                <a:outerShdw dist="101598" dir="3599795" algn="tl">
                  <a:srgbClr val="000000">
                    <a:alpha val="50000"/>
                  </a:srgbClr>
                </a:outerShdw>
              </a:effectLst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59" name="Ellipse 93">
                <a:extLst>
                  <a:ext uri="{FF2B5EF4-FFF2-40B4-BE49-F238E27FC236}">
                    <a16:creationId xmlns:a16="http://schemas.microsoft.com/office/drawing/2014/main" id="{A819B384-B82E-4994-8479-6023075A9E0B}"/>
                  </a:ext>
                </a:extLst>
              </p:cNvPr>
              <p:cNvSpPr/>
              <p:nvPr/>
            </p:nvSpPr>
            <p:spPr>
              <a:xfrm>
                <a:off x="12269318" y="1131451"/>
                <a:ext cx="658166" cy="658166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60" name="Rectangle 104">
                <a:extLst>
                  <a:ext uri="{FF2B5EF4-FFF2-40B4-BE49-F238E27FC236}">
                    <a16:creationId xmlns:a16="http://schemas.microsoft.com/office/drawing/2014/main" id="{BEDEBD87-CCC5-49BC-A91B-5DC4854A43AD}"/>
                  </a:ext>
                </a:extLst>
              </p:cNvPr>
              <p:cNvSpPr/>
              <p:nvPr/>
            </p:nvSpPr>
            <p:spPr>
              <a:xfrm>
                <a:off x="12407127" y="993257"/>
                <a:ext cx="327199" cy="923333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1" compatLnSpc="1">
                <a:sp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fr-FR" sz="5400" b="1" i="0" u="none" strike="noStrike" kern="1200" cap="none" spc="0" baseline="0" dirty="0">
                    <a:solidFill>
                      <a:srgbClr val="000000"/>
                    </a:solidFill>
                    <a:effectLst>
                      <a:outerShdw dist="19048" dir="2700000">
                        <a:srgbClr val="000000"/>
                      </a:outerShdw>
                    </a:effectLst>
                    <a:uFillTx/>
                    <a:latin typeface="Times New Roman" pitchFamily="18"/>
                    <a:cs typeface="Times New Roman" pitchFamily="18"/>
                  </a:rPr>
                  <a:t>2</a:t>
                </a:r>
              </a:p>
            </p:txBody>
          </p:sp>
        </p:grpSp>
        <p:sp>
          <p:nvSpPr>
            <p:cNvPr id="61" name="Rectangle 159">
              <a:extLst>
                <a:ext uri="{FF2B5EF4-FFF2-40B4-BE49-F238E27FC236}">
                  <a16:creationId xmlns:a16="http://schemas.microsoft.com/office/drawing/2014/main" id="{41C7CB1B-41C6-460F-A42A-D1839374109A}"/>
                </a:ext>
              </a:extLst>
            </p:cNvPr>
            <p:cNvSpPr/>
            <p:nvPr/>
          </p:nvSpPr>
          <p:spPr>
            <a:xfrm>
              <a:off x="12923745" y="1002045"/>
              <a:ext cx="3243541" cy="830997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400" b="0" i="0" u="none" strike="noStrike" kern="1200" cap="none" spc="0" baseline="0" dirty="0">
                  <a:solidFill>
                    <a:srgbClr val="FFFFFF"/>
                  </a:solidFill>
                  <a:effectLst>
                    <a:outerShdw dist="19048" dir="2700000">
                      <a:srgbClr val="000000"/>
                    </a:outerShdw>
                  </a:effectLst>
                  <a:uFillTx/>
                  <a:latin typeface="Century Gothic"/>
                </a:rPr>
                <a:t>PRESENTATION DE </a:t>
              </a:r>
              <a:r>
                <a:rPr lang="fr-FR" sz="2400" b="0" i="0" u="none" strike="noStrike" kern="1200" cap="none" spc="0" baseline="0" dirty="0" smtClean="0">
                  <a:solidFill>
                    <a:srgbClr val="FFFFFF"/>
                  </a:solidFill>
                  <a:effectLst>
                    <a:outerShdw dist="19048" dir="2700000">
                      <a:srgbClr val="000000"/>
                    </a:outerShdw>
                  </a:effectLst>
                  <a:uFillTx/>
                  <a:latin typeface="Century Gothic"/>
                </a:rPr>
                <a:t> </a:t>
              </a:r>
              <a:r>
                <a:rPr lang="fr-FR" sz="2400" b="0" i="0" u="none" strike="noStrike" kern="1200" cap="none" spc="0" baseline="0" dirty="0">
                  <a:solidFill>
                    <a:srgbClr val="FFFFFF"/>
                  </a:solidFill>
                  <a:effectLst>
                    <a:outerShdw dist="19048" dir="2700000">
                      <a:srgbClr val="000000"/>
                    </a:outerShdw>
                  </a:effectLst>
                  <a:uFillTx/>
                  <a:latin typeface="Century Gothic"/>
                </a:rPr>
                <a:t>L’ENTREPRISE</a:t>
              </a:r>
            </a:p>
          </p:txBody>
        </p:sp>
      </p:grpSp>
      <p:grpSp>
        <p:nvGrpSpPr>
          <p:cNvPr id="62" name="Groupe 83">
            <a:extLst>
              <a:ext uri="{FF2B5EF4-FFF2-40B4-BE49-F238E27FC236}">
                <a16:creationId xmlns:a16="http://schemas.microsoft.com/office/drawing/2014/main" id="{32A49658-EE0D-4283-89FF-396AA6552891}"/>
              </a:ext>
            </a:extLst>
          </p:cNvPr>
          <p:cNvGrpSpPr/>
          <p:nvPr/>
        </p:nvGrpSpPr>
        <p:grpSpPr>
          <a:xfrm>
            <a:off x="12191996" y="4914900"/>
            <a:ext cx="4177180" cy="923333"/>
            <a:chOff x="12191996" y="4914900"/>
            <a:chExt cx="4177180" cy="923333"/>
          </a:xfrm>
        </p:grpSpPr>
        <p:grpSp>
          <p:nvGrpSpPr>
            <p:cNvPr id="63" name="Groupe 110">
              <a:extLst>
                <a:ext uri="{FF2B5EF4-FFF2-40B4-BE49-F238E27FC236}">
                  <a16:creationId xmlns:a16="http://schemas.microsoft.com/office/drawing/2014/main" id="{2B84E95A-80B1-4256-B4E9-F8E009D5FB6C}"/>
                </a:ext>
              </a:extLst>
            </p:cNvPr>
            <p:cNvGrpSpPr/>
            <p:nvPr/>
          </p:nvGrpSpPr>
          <p:grpSpPr>
            <a:xfrm>
              <a:off x="12191996" y="4914900"/>
              <a:ext cx="4177180" cy="923333"/>
              <a:chOff x="12191996" y="4914900"/>
              <a:chExt cx="4177180" cy="923333"/>
            </a:xfrm>
          </p:grpSpPr>
          <p:sp>
            <p:nvSpPr>
              <p:cNvPr id="64" name="Rectangle : coins arrondis 101">
                <a:extLst>
                  <a:ext uri="{FF2B5EF4-FFF2-40B4-BE49-F238E27FC236}">
                    <a16:creationId xmlns:a16="http://schemas.microsoft.com/office/drawing/2014/main" id="{1D30F473-30AD-4A86-B63E-7A9C3E22B0E4}"/>
                  </a:ext>
                </a:extLst>
              </p:cNvPr>
              <p:cNvSpPr/>
              <p:nvPr/>
            </p:nvSpPr>
            <p:spPr>
              <a:xfrm>
                <a:off x="12191996" y="4985774"/>
                <a:ext cx="4177180" cy="801142"/>
              </a:xfrm>
              <a:custGeom>
                <a:avLst/>
                <a:gdLst>
                  <a:gd name="f0" fmla="val 10800000"/>
                  <a:gd name="f1" fmla="val 5400000"/>
                  <a:gd name="f2" fmla="val 16200000"/>
                  <a:gd name="f3" fmla="val w"/>
                  <a:gd name="f4" fmla="val h"/>
                  <a:gd name="f5" fmla="val ss"/>
                  <a:gd name="f6" fmla="val 0"/>
                  <a:gd name="f7" fmla="*/ 5419351 1 1725033"/>
                  <a:gd name="f8" fmla="val 45"/>
                  <a:gd name="f9" fmla="val 10800"/>
                  <a:gd name="f10" fmla="abs f3"/>
                  <a:gd name="f11" fmla="abs f4"/>
                  <a:gd name="f12" fmla="abs f5"/>
                  <a:gd name="f13" fmla="*/ f7 1 180"/>
                  <a:gd name="f14" fmla="+- 0 0 f1"/>
                  <a:gd name="f15" fmla="+- f6 f9 0"/>
                  <a:gd name="f16" fmla="?: f10 f3 1"/>
                  <a:gd name="f17" fmla="?: f11 f4 1"/>
                  <a:gd name="f18" fmla="?: f12 f5 1"/>
                  <a:gd name="f19" fmla="*/ f8 f13 1"/>
                  <a:gd name="f20" fmla="+- f6 0 f15"/>
                  <a:gd name="f21" fmla="+- f15 0 f6"/>
                  <a:gd name="f22" fmla="*/ f16 1 21600"/>
                  <a:gd name="f23" fmla="*/ f17 1 21600"/>
                  <a:gd name="f24" fmla="*/ 21600 f16 1"/>
                  <a:gd name="f25" fmla="*/ 21600 f17 1"/>
                  <a:gd name="f26" fmla="+- 0 0 f19"/>
                  <a:gd name="f27" fmla="abs f20"/>
                  <a:gd name="f28" fmla="abs f21"/>
                  <a:gd name="f29" fmla="?: f20 f14 f1"/>
                  <a:gd name="f30" fmla="?: f20 f1 f14"/>
                  <a:gd name="f31" fmla="?: f20 f2 f1"/>
                  <a:gd name="f32" fmla="?: f20 f1 f2"/>
                  <a:gd name="f33" fmla="?: f21 f14 f1"/>
                  <a:gd name="f34" fmla="?: f21 f1 f14"/>
                  <a:gd name="f35" fmla="?: f20 0 f0"/>
                  <a:gd name="f36" fmla="?: f20 f0 0"/>
                  <a:gd name="f37" fmla="min f23 f22"/>
                  <a:gd name="f38" fmla="*/ f24 1 f18"/>
                  <a:gd name="f39" fmla="*/ f25 1 f18"/>
                  <a:gd name="f40" fmla="*/ f26 f0 1"/>
                  <a:gd name="f41" fmla="?: f20 f32 f31"/>
                  <a:gd name="f42" fmla="?: f20 f31 f32"/>
                  <a:gd name="f43" fmla="?: f21 f30 f29"/>
                  <a:gd name="f44" fmla="val f38"/>
                  <a:gd name="f45" fmla="val f39"/>
                  <a:gd name="f46" fmla="*/ f40 1 f7"/>
                  <a:gd name="f47" fmla="?: f21 f42 f41"/>
                  <a:gd name="f48" fmla="*/ f15 f37 1"/>
                  <a:gd name="f49" fmla="*/ f6 f37 1"/>
                  <a:gd name="f50" fmla="*/ f27 f37 1"/>
                  <a:gd name="f51" fmla="*/ f28 f37 1"/>
                  <a:gd name="f52" fmla="+- f45 0 f9"/>
                  <a:gd name="f53" fmla="+- f44 0 f9"/>
                  <a:gd name="f54" fmla="+- f46 0 f1"/>
                  <a:gd name="f55" fmla="*/ f45 f37 1"/>
                  <a:gd name="f56" fmla="*/ f44 f37 1"/>
                  <a:gd name="f57" fmla="+- f45 0 f52"/>
                  <a:gd name="f58" fmla="+- f44 0 f53"/>
                  <a:gd name="f59" fmla="+- f52 0 f45"/>
                  <a:gd name="f60" fmla="+- f53 0 f44"/>
                  <a:gd name="f61" fmla="+- f54 f1 0"/>
                  <a:gd name="f62" fmla="*/ f52 f37 1"/>
                  <a:gd name="f63" fmla="*/ f53 f37 1"/>
                  <a:gd name="f64" fmla="abs f57"/>
                  <a:gd name="f65" fmla="?: f57 0 f0"/>
                  <a:gd name="f66" fmla="?: f57 f0 0"/>
                  <a:gd name="f67" fmla="?: f57 f33 f34"/>
                  <a:gd name="f68" fmla="abs f58"/>
                  <a:gd name="f69" fmla="abs f59"/>
                  <a:gd name="f70" fmla="?: f58 f14 f1"/>
                  <a:gd name="f71" fmla="?: f58 f1 f14"/>
                  <a:gd name="f72" fmla="?: f58 f2 f1"/>
                  <a:gd name="f73" fmla="?: f58 f1 f2"/>
                  <a:gd name="f74" fmla="abs f60"/>
                  <a:gd name="f75" fmla="?: f60 f14 f1"/>
                  <a:gd name="f76" fmla="?: f60 f1 f14"/>
                  <a:gd name="f77" fmla="?: f60 f36 f35"/>
                  <a:gd name="f78" fmla="?: f60 f35 f36"/>
                  <a:gd name="f79" fmla="*/ f61 f7 1"/>
                  <a:gd name="f80" fmla="?: f21 f66 f65"/>
                  <a:gd name="f81" fmla="?: f21 f65 f66"/>
                  <a:gd name="f82" fmla="?: f58 f73 f72"/>
                  <a:gd name="f83" fmla="?: f58 f72 f73"/>
                  <a:gd name="f84" fmla="?: f59 f71 f70"/>
                  <a:gd name="f85" fmla="?: f20 f77 f78"/>
                  <a:gd name="f86" fmla="?: f20 f75 f76"/>
                  <a:gd name="f87" fmla="*/ f79 1 f0"/>
                  <a:gd name="f88" fmla="*/ f64 f37 1"/>
                  <a:gd name="f89" fmla="*/ f68 f37 1"/>
                  <a:gd name="f90" fmla="*/ f69 f37 1"/>
                  <a:gd name="f91" fmla="*/ f74 f37 1"/>
                  <a:gd name="f92" fmla="?: f57 f80 f81"/>
                  <a:gd name="f93" fmla="?: f59 f83 f82"/>
                  <a:gd name="f94" fmla="+- 0 0 f87"/>
                  <a:gd name="f95" fmla="+- 0 0 f94"/>
                  <a:gd name="f96" fmla="*/ f95 f0 1"/>
                  <a:gd name="f97" fmla="*/ f96 1 f7"/>
                  <a:gd name="f98" fmla="+- f97 0 f1"/>
                  <a:gd name="f99" fmla="cos 1 f98"/>
                  <a:gd name="f100" fmla="+- 0 0 f99"/>
                  <a:gd name="f101" fmla="+- 0 0 f100"/>
                  <a:gd name="f102" fmla="val f101"/>
                  <a:gd name="f103" fmla="+- 0 0 f102"/>
                  <a:gd name="f104" fmla="*/ f9 f103 1"/>
                  <a:gd name="f105" fmla="*/ f104 3163 1"/>
                  <a:gd name="f106" fmla="*/ f105 1 7636"/>
                  <a:gd name="f107" fmla="+- f6 f106 0"/>
                  <a:gd name="f108" fmla="+- f44 0 f106"/>
                  <a:gd name="f109" fmla="+- f45 0 f106"/>
                  <a:gd name="f110" fmla="*/ f107 f37 1"/>
                  <a:gd name="f111" fmla="*/ f108 f37 1"/>
                  <a:gd name="f112" fmla="*/ f109 f3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10" t="f110" r="f111" b="f112"/>
                <a:pathLst>
                  <a:path>
                    <a:moveTo>
                      <a:pt x="f48" y="f49"/>
                    </a:moveTo>
                    <a:arcTo wR="f50" hR="f51" stAng="f47" swAng="f43"/>
                    <a:lnTo>
                      <a:pt x="f49" y="f62"/>
                    </a:lnTo>
                    <a:arcTo wR="f51" hR="f88" stAng="f92" swAng="f67"/>
                    <a:lnTo>
                      <a:pt x="f63" y="f55"/>
                    </a:lnTo>
                    <a:arcTo wR="f89" hR="f90" stAng="f93" swAng="f84"/>
                    <a:lnTo>
                      <a:pt x="f56" y="f48"/>
                    </a:lnTo>
                    <a:arcTo wR="f91" hR="f50" stAng="f85" swAng="f86"/>
                    <a:close/>
                  </a:path>
                </a:pathLst>
              </a:custGeom>
              <a:solidFill>
                <a:srgbClr val="1598E1"/>
              </a:solidFill>
              <a:ln cap="flat">
                <a:noFill/>
                <a:prstDash val="solid"/>
              </a:ln>
              <a:effectLst>
                <a:outerShdw dist="101598" dir="3599795" algn="tl">
                  <a:srgbClr val="000000">
                    <a:alpha val="50000"/>
                  </a:srgbClr>
                </a:outerShdw>
              </a:effectLst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65" name="Ellipse 102">
                <a:extLst>
                  <a:ext uri="{FF2B5EF4-FFF2-40B4-BE49-F238E27FC236}">
                    <a16:creationId xmlns:a16="http://schemas.microsoft.com/office/drawing/2014/main" id="{2A189DBC-5889-486B-A581-96D49C03F32C}"/>
                  </a:ext>
                </a:extLst>
              </p:cNvPr>
              <p:cNvSpPr/>
              <p:nvPr/>
            </p:nvSpPr>
            <p:spPr>
              <a:xfrm>
                <a:off x="12269309" y="5062036"/>
                <a:ext cx="658166" cy="658166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66" name="Rectangle 107">
                <a:extLst>
                  <a:ext uri="{FF2B5EF4-FFF2-40B4-BE49-F238E27FC236}">
                    <a16:creationId xmlns:a16="http://schemas.microsoft.com/office/drawing/2014/main" id="{B740D0C1-8BB7-4539-8DFF-81E6645FB4F9}"/>
                  </a:ext>
                </a:extLst>
              </p:cNvPr>
              <p:cNvSpPr/>
              <p:nvPr/>
            </p:nvSpPr>
            <p:spPr>
              <a:xfrm>
                <a:off x="12391619" y="4914900"/>
                <a:ext cx="327199" cy="923333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  <a:effectLst>
                <a:outerShdw dist="101598" dir="3599795" algn="tl">
                  <a:srgbClr val="000000">
                    <a:alpha val="0"/>
                  </a:srgbClr>
                </a:outerShdw>
              </a:effectLst>
            </p:spPr>
            <p:txBody>
              <a:bodyPr vert="horz" wrap="square" lIns="91440" tIns="45720" rIns="91440" bIns="45720" anchor="t" anchorCtr="1" compatLnSpc="1">
                <a:sp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fr-FR" sz="5400" b="1" i="0" u="none" strike="noStrike" kern="1200" cap="none" spc="0" baseline="0" dirty="0">
                    <a:solidFill>
                      <a:srgbClr val="000000"/>
                    </a:solidFill>
                    <a:effectLst>
                      <a:outerShdw dist="19048" dir="2700000">
                        <a:srgbClr val="000000"/>
                      </a:outerShdw>
                    </a:effectLst>
                    <a:uFillTx/>
                    <a:latin typeface="Times New Roman" pitchFamily="18"/>
                    <a:cs typeface="Times New Roman" pitchFamily="18"/>
                  </a:rPr>
                  <a:t>5</a:t>
                </a:r>
              </a:p>
            </p:txBody>
          </p:sp>
        </p:grpSp>
        <p:sp>
          <p:nvSpPr>
            <p:cNvPr id="67" name="Rectangle 160">
              <a:extLst>
                <a:ext uri="{FF2B5EF4-FFF2-40B4-BE49-F238E27FC236}">
                  <a16:creationId xmlns:a16="http://schemas.microsoft.com/office/drawing/2014/main" id="{05A303D6-AC6A-4158-B817-B47F7C318649}"/>
                </a:ext>
              </a:extLst>
            </p:cNvPr>
            <p:cNvSpPr/>
            <p:nvPr/>
          </p:nvSpPr>
          <p:spPr>
            <a:xfrm>
              <a:off x="12812443" y="5062036"/>
              <a:ext cx="3355966" cy="769441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200" kern="0" dirty="0" smtClean="0">
                  <a:solidFill>
                    <a:srgbClr val="FFFFFF"/>
                  </a:solidFill>
                  <a:effectLst>
                    <a:outerShdw dist="19048" dir="2700000">
                      <a:srgbClr val="000000"/>
                    </a:outerShdw>
                  </a:effectLst>
                  <a:latin typeface="Century Gothic"/>
                </a:rPr>
                <a:t>DEVELOPPEMENT &amp; TEST</a:t>
              </a:r>
              <a:endParaRPr lang="fr-FR" sz="2200" b="0" i="0" u="none" strike="noStrike" kern="1200" cap="none" spc="0" baseline="0" dirty="0">
                <a:solidFill>
                  <a:srgbClr val="FFFFFF"/>
                </a:solidFill>
                <a:effectLst>
                  <a:outerShdw dist="19048" dir="2700000">
                    <a:srgbClr val="000000"/>
                  </a:outerShdw>
                </a:effectLst>
                <a:uFillTx/>
                <a:latin typeface="Century Gothic"/>
              </a:endParaRPr>
            </a:p>
          </p:txBody>
        </p:sp>
      </p:grpSp>
      <p:grpSp>
        <p:nvGrpSpPr>
          <p:cNvPr id="68" name="Groupe 84">
            <a:extLst>
              <a:ext uri="{FF2B5EF4-FFF2-40B4-BE49-F238E27FC236}">
                <a16:creationId xmlns:a16="http://schemas.microsoft.com/office/drawing/2014/main" id="{2150B8F2-52F6-44AA-9284-E0F9D1406AAE}"/>
              </a:ext>
            </a:extLst>
          </p:cNvPr>
          <p:cNvGrpSpPr/>
          <p:nvPr/>
        </p:nvGrpSpPr>
        <p:grpSpPr>
          <a:xfrm>
            <a:off x="12191996" y="5930898"/>
            <a:ext cx="4177180" cy="923333"/>
            <a:chOff x="12191996" y="5930898"/>
            <a:chExt cx="4177180" cy="923333"/>
          </a:xfrm>
        </p:grpSpPr>
        <p:grpSp>
          <p:nvGrpSpPr>
            <p:cNvPr id="69" name="Groupe 109">
              <a:extLst>
                <a:ext uri="{FF2B5EF4-FFF2-40B4-BE49-F238E27FC236}">
                  <a16:creationId xmlns:a16="http://schemas.microsoft.com/office/drawing/2014/main" id="{1FC9D620-0EA0-47F1-B5BC-14CD84718B4F}"/>
                </a:ext>
              </a:extLst>
            </p:cNvPr>
            <p:cNvGrpSpPr/>
            <p:nvPr/>
          </p:nvGrpSpPr>
          <p:grpSpPr>
            <a:xfrm>
              <a:off x="12191996" y="5930898"/>
              <a:ext cx="4177180" cy="923333"/>
              <a:chOff x="12191996" y="5930898"/>
              <a:chExt cx="4177180" cy="923333"/>
            </a:xfrm>
          </p:grpSpPr>
          <p:sp>
            <p:nvSpPr>
              <p:cNvPr id="70" name="Rectangle : coins arrondis 89">
                <a:extLst>
                  <a:ext uri="{FF2B5EF4-FFF2-40B4-BE49-F238E27FC236}">
                    <a16:creationId xmlns:a16="http://schemas.microsoft.com/office/drawing/2014/main" id="{7BE30372-E834-415B-8F4F-0E41D9230802}"/>
                  </a:ext>
                </a:extLst>
              </p:cNvPr>
              <p:cNvSpPr/>
              <p:nvPr/>
            </p:nvSpPr>
            <p:spPr>
              <a:xfrm>
                <a:off x="12191996" y="6020409"/>
                <a:ext cx="4177180" cy="801142"/>
              </a:xfrm>
              <a:custGeom>
                <a:avLst/>
                <a:gdLst>
                  <a:gd name="f0" fmla="val 10800000"/>
                  <a:gd name="f1" fmla="val 5400000"/>
                  <a:gd name="f2" fmla="val 16200000"/>
                  <a:gd name="f3" fmla="val w"/>
                  <a:gd name="f4" fmla="val h"/>
                  <a:gd name="f5" fmla="val ss"/>
                  <a:gd name="f6" fmla="val 0"/>
                  <a:gd name="f7" fmla="*/ 5419351 1 1725033"/>
                  <a:gd name="f8" fmla="val 45"/>
                  <a:gd name="f9" fmla="val 10800"/>
                  <a:gd name="f10" fmla="abs f3"/>
                  <a:gd name="f11" fmla="abs f4"/>
                  <a:gd name="f12" fmla="abs f5"/>
                  <a:gd name="f13" fmla="*/ f7 1 180"/>
                  <a:gd name="f14" fmla="+- 0 0 f1"/>
                  <a:gd name="f15" fmla="+- f6 f9 0"/>
                  <a:gd name="f16" fmla="?: f10 f3 1"/>
                  <a:gd name="f17" fmla="?: f11 f4 1"/>
                  <a:gd name="f18" fmla="?: f12 f5 1"/>
                  <a:gd name="f19" fmla="*/ f8 f13 1"/>
                  <a:gd name="f20" fmla="+- f6 0 f15"/>
                  <a:gd name="f21" fmla="+- f15 0 f6"/>
                  <a:gd name="f22" fmla="*/ f16 1 21600"/>
                  <a:gd name="f23" fmla="*/ f17 1 21600"/>
                  <a:gd name="f24" fmla="*/ 21600 f16 1"/>
                  <a:gd name="f25" fmla="*/ 21600 f17 1"/>
                  <a:gd name="f26" fmla="+- 0 0 f19"/>
                  <a:gd name="f27" fmla="abs f20"/>
                  <a:gd name="f28" fmla="abs f21"/>
                  <a:gd name="f29" fmla="?: f20 f14 f1"/>
                  <a:gd name="f30" fmla="?: f20 f1 f14"/>
                  <a:gd name="f31" fmla="?: f20 f2 f1"/>
                  <a:gd name="f32" fmla="?: f20 f1 f2"/>
                  <a:gd name="f33" fmla="?: f21 f14 f1"/>
                  <a:gd name="f34" fmla="?: f21 f1 f14"/>
                  <a:gd name="f35" fmla="?: f20 0 f0"/>
                  <a:gd name="f36" fmla="?: f20 f0 0"/>
                  <a:gd name="f37" fmla="min f23 f22"/>
                  <a:gd name="f38" fmla="*/ f24 1 f18"/>
                  <a:gd name="f39" fmla="*/ f25 1 f18"/>
                  <a:gd name="f40" fmla="*/ f26 f0 1"/>
                  <a:gd name="f41" fmla="?: f20 f32 f31"/>
                  <a:gd name="f42" fmla="?: f20 f31 f32"/>
                  <a:gd name="f43" fmla="?: f21 f30 f29"/>
                  <a:gd name="f44" fmla="val f38"/>
                  <a:gd name="f45" fmla="val f39"/>
                  <a:gd name="f46" fmla="*/ f40 1 f7"/>
                  <a:gd name="f47" fmla="?: f21 f42 f41"/>
                  <a:gd name="f48" fmla="*/ f15 f37 1"/>
                  <a:gd name="f49" fmla="*/ f6 f37 1"/>
                  <a:gd name="f50" fmla="*/ f27 f37 1"/>
                  <a:gd name="f51" fmla="*/ f28 f37 1"/>
                  <a:gd name="f52" fmla="+- f45 0 f9"/>
                  <a:gd name="f53" fmla="+- f44 0 f9"/>
                  <a:gd name="f54" fmla="+- f46 0 f1"/>
                  <a:gd name="f55" fmla="*/ f45 f37 1"/>
                  <a:gd name="f56" fmla="*/ f44 f37 1"/>
                  <a:gd name="f57" fmla="+- f45 0 f52"/>
                  <a:gd name="f58" fmla="+- f44 0 f53"/>
                  <a:gd name="f59" fmla="+- f52 0 f45"/>
                  <a:gd name="f60" fmla="+- f53 0 f44"/>
                  <a:gd name="f61" fmla="+- f54 f1 0"/>
                  <a:gd name="f62" fmla="*/ f52 f37 1"/>
                  <a:gd name="f63" fmla="*/ f53 f37 1"/>
                  <a:gd name="f64" fmla="abs f57"/>
                  <a:gd name="f65" fmla="?: f57 0 f0"/>
                  <a:gd name="f66" fmla="?: f57 f0 0"/>
                  <a:gd name="f67" fmla="?: f57 f33 f34"/>
                  <a:gd name="f68" fmla="abs f58"/>
                  <a:gd name="f69" fmla="abs f59"/>
                  <a:gd name="f70" fmla="?: f58 f14 f1"/>
                  <a:gd name="f71" fmla="?: f58 f1 f14"/>
                  <a:gd name="f72" fmla="?: f58 f2 f1"/>
                  <a:gd name="f73" fmla="?: f58 f1 f2"/>
                  <a:gd name="f74" fmla="abs f60"/>
                  <a:gd name="f75" fmla="?: f60 f14 f1"/>
                  <a:gd name="f76" fmla="?: f60 f1 f14"/>
                  <a:gd name="f77" fmla="?: f60 f36 f35"/>
                  <a:gd name="f78" fmla="?: f60 f35 f36"/>
                  <a:gd name="f79" fmla="*/ f61 f7 1"/>
                  <a:gd name="f80" fmla="?: f21 f66 f65"/>
                  <a:gd name="f81" fmla="?: f21 f65 f66"/>
                  <a:gd name="f82" fmla="?: f58 f73 f72"/>
                  <a:gd name="f83" fmla="?: f58 f72 f73"/>
                  <a:gd name="f84" fmla="?: f59 f71 f70"/>
                  <a:gd name="f85" fmla="?: f20 f77 f78"/>
                  <a:gd name="f86" fmla="?: f20 f75 f76"/>
                  <a:gd name="f87" fmla="*/ f79 1 f0"/>
                  <a:gd name="f88" fmla="*/ f64 f37 1"/>
                  <a:gd name="f89" fmla="*/ f68 f37 1"/>
                  <a:gd name="f90" fmla="*/ f69 f37 1"/>
                  <a:gd name="f91" fmla="*/ f74 f37 1"/>
                  <a:gd name="f92" fmla="?: f57 f80 f81"/>
                  <a:gd name="f93" fmla="?: f59 f83 f82"/>
                  <a:gd name="f94" fmla="+- 0 0 f87"/>
                  <a:gd name="f95" fmla="+- 0 0 f94"/>
                  <a:gd name="f96" fmla="*/ f95 f0 1"/>
                  <a:gd name="f97" fmla="*/ f96 1 f7"/>
                  <a:gd name="f98" fmla="+- f97 0 f1"/>
                  <a:gd name="f99" fmla="cos 1 f98"/>
                  <a:gd name="f100" fmla="+- 0 0 f99"/>
                  <a:gd name="f101" fmla="+- 0 0 f100"/>
                  <a:gd name="f102" fmla="val f101"/>
                  <a:gd name="f103" fmla="+- 0 0 f102"/>
                  <a:gd name="f104" fmla="*/ f9 f103 1"/>
                  <a:gd name="f105" fmla="*/ f104 3163 1"/>
                  <a:gd name="f106" fmla="*/ f105 1 7636"/>
                  <a:gd name="f107" fmla="+- f6 f106 0"/>
                  <a:gd name="f108" fmla="+- f44 0 f106"/>
                  <a:gd name="f109" fmla="+- f45 0 f106"/>
                  <a:gd name="f110" fmla="*/ f107 f37 1"/>
                  <a:gd name="f111" fmla="*/ f108 f37 1"/>
                  <a:gd name="f112" fmla="*/ f109 f3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10" t="f110" r="f111" b="f112"/>
                <a:pathLst>
                  <a:path>
                    <a:moveTo>
                      <a:pt x="f48" y="f49"/>
                    </a:moveTo>
                    <a:arcTo wR="f50" hR="f51" stAng="f47" swAng="f43"/>
                    <a:lnTo>
                      <a:pt x="f49" y="f62"/>
                    </a:lnTo>
                    <a:arcTo wR="f51" hR="f88" stAng="f92" swAng="f67"/>
                    <a:lnTo>
                      <a:pt x="f63" y="f55"/>
                    </a:lnTo>
                    <a:arcTo wR="f89" hR="f90" stAng="f93" swAng="f84"/>
                    <a:lnTo>
                      <a:pt x="f56" y="f48"/>
                    </a:lnTo>
                    <a:arcTo wR="f91" hR="f50" stAng="f85" swAng="f86"/>
                    <a:close/>
                  </a:path>
                </a:pathLst>
              </a:custGeom>
              <a:solidFill>
                <a:srgbClr val="8544AD"/>
              </a:solidFill>
              <a:ln cap="flat">
                <a:noFill/>
                <a:prstDash val="solid"/>
              </a:ln>
              <a:effectLst>
                <a:outerShdw dist="101598" dir="3599795" algn="tl">
                  <a:srgbClr val="000000">
                    <a:alpha val="50000"/>
                  </a:srgbClr>
                </a:outerShdw>
              </a:effectLst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71" name="Ellipse 90">
                <a:extLst>
                  <a:ext uri="{FF2B5EF4-FFF2-40B4-BE49-F238E27FC236}">
                    <a16:creationId xmlns:a16="http://schemas.microsoft.com/office/drawing/2014/main" id="{A7EEA845-143B-4462-9E31-F34F59C5D225}"/>
                  </a:ext>
                </a:extLst>
              </p:cNvPr>
              <p:cNvSpPr/>
              <p:nvPr/>
            </p:nvSpPr>
            <p:spPr>
              <a:xfrm>
                <a:off x="12269318" y="6084472"/>
                <a:ext cx="658166" cy="658166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72" name="Rectangle 108">
                <a:extLst>
                  <a:ext uri="{FF2B5EF4-FFF2-40B4-BE49-F238E27FC236}">
                    <a16:creationId xmlns:a16="http://schemas.microsoft.com/office/drawing/2014/main" id="{32C527A6-E223-4F41-9041-B73EF0326673}"/>
                  </a:ext>
                </a:extLst>
              </p:cNvPr>
              <p:cNvSpPr/>
              <p:nvPr/>
            </p:nvSpPr>
            <p:spPr>
              <a:xfrm>
                <a:off x="12482245" y="5930898"/>
                <a:ext cx="128857" cy="923333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  <a:effectLst>
                <a:outerShdw dist="101598" dir="3599795" algn="tl">
                  <a:srgbClr val="000000">
                    <a:alpha val="0"/>
                  </a:srgbClr>
                </a:outerShdw>
              </a:effectLst>
            </p:spPr>
            <p:txBody>
              <a:bodyPr vert="horz" wrap="square" lIns="91440" tIns="45720" rIns="91440" bIns="45720" anchor="t" anchorCtr="1" compatLnSpc="1">
                <a:sp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fr-FR" sz="5400" b="1" i="0" u="none" strike="noStrike" kern="1200" cap="none" spc="0" baseline="0" dirty="0">
                    <a:solidFill>
                      <a:srgbClr val="000000"/>
                    </a:solidFill>
                    <a:effectLst>
                      <a:outerShdw dist="19048" dir="2700000">
                        <a:srgbClr val="000000"/>
                      </a:outerShdw>
                    </a:effectLst>
                    <a:uFillTx/>
                    <a:latin typeface="Times New Roman" pitchFamily="18"/>
                    <a:cs typeface="Times New Roman" pitchFamily="18"/>
                  </a:rPr>
                  <a:t>6</a:t>
                </a:r>
              </a:p>
            </p:txBody>
          </p:sp>
        </p:grpSp>
        <p:sp>
          <p:nvSpPr>
            <p:cNvPr id="73" name="Rectangle 161">
              <a:extLst>
                <a:ext uri="{FF2B5EF4-FFF2-40B4-BE49-F238E27FC236}">
                  <a16:creationId xmlns:a16="http://schemas.microsoft.com/office/drawing/2014/main" id="{BD7C15DA-1ED6-429E-8F02-3A5F547274E3}"/>
                </a:ext>
              </a:extLst>
            </p:cNvPr>
            <p:cNvSpPr/>
            <p:nvPr/>
          </p:nvSpPr>
          <p:spPr>
            <a:xfrm>
              <a:off x="12894665" y="6121167"/>
              <a:ext cx="3243541" cy="584775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lvl="0" algn="ctr" defTabSz="457200"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800" dirty="0">
                  <a:solidFill>
                    <a:srgbClr val="FFFFFF"/>
                  </a:solidFill>
                  <a:effectLst>
                    <a:outerShdw dist="19048" dir="2700000">
                      <a:srgbClr val="000000"/>
                    </a:outerShdw>
                  </a:effectLst>
                  <a:latin typeface="Century Gothic"/>
                </a:rPr>
                <a:t>CONCLUSION</a:t>
              </a:r>
              <a:r>
                <a:rPr lang="fr-FR" sz="3200" dirty="0">
                  <a:solidFill>
                    <a:srgbClr val="FFFFFF"/>
                  </a:solidFill>
                  <a:effectLst>
                    <a:outerShdw dist="19048" dir="2700000">
                      <a:srgbClr val="000000"/>
                    </a:outerShdw>
                  </a:effectLst>
                  <a:latin typeface="Century Gothic"/>
                </a:rPr>
                <a:t> </a:t>
              </a:r>
            </a:p>
          </p:txBody>
        </p:sp>
      </p:grpSp>
      <p:grpSp>
        <p:nvGrpSpPr>
          <p:cNvPr id="74" name="Groupe 139">
            <a:extLst>
              <a:ext uri="{FF2B5EF4-FFF2-40B4-BE49-F238E27FC236}">
                <a16:creationId xmlns:a16="http://schemas.microsoft.com/office/drawing/2014/main" id="{17463B2F-87F6-4804-8B24-42B7C9746435}"/>
              </a:ext>
            </a:extLst>
          </p:cNvPr>
          <p:cNvGrpSpPr/>
          <p:nvPr/>
        </p:nvGrpSpPr>
        <p:grpSpPr>
          <a:xfrm>
            <a:off x="6627516" y="3941658"/>
            <a:ext cx="823234" cy="345899"/>
            <a:chOff x="6627516" y="3941658"/>
            <a:chExt cx="823234" cy="345899"/>
          </a:xfrm>
        </p:grpSpPr>
        <p:cxnSp>
          <p:nvCxnSpPr>
            <p:cNvPr id="75" name="Connecteur droit 117">
              <a:extLst>
                <a:ext uri="{FF2B5EF4-FFF2-40B4-BE49-F238E27FC236}">
                  <a16:creationId xmlns:a16="http://schemas.microsoft.com/office/drawing/2014/main" id="{8FB84A64-A440-42D3-B478-EDF2482313C5}"/>
                </a:ext>
              </a:extLst>
            </p:cNvPr>
            <p:cNvCxnSpPr>
              <a:stCxn id="78" idx="3"/>
            </p:cNvCxnSpPr>
            <p:nvPr/>
          </p:nvCxnSpPr>
          <p:spPr>
            <a:xfrm flipV="1">
              <a:off x="6721297" y="4058163"/>
              <a:ext cx="729453" cy="56490"/>
            </a:xfrm>
            <a:prstGeom prst="straightConnector1">
              <a:avLst/>
            </a:prstGeom>
            <a:noFill/>
            <a:ln w="63495" cap="rnd">
              <a:solidFill>
                <a:srgbClr val="8CB96C"/>
              </a:solidFill>
              <a:prstDash val="solid"/>
              <a:miter/>
            </a:ln>
          </p:spPr>
        </p:cxnSp>
        <p:grpSp>
          <p:nvGrpSpPr>
            <p:cNvPr id="76" name="Groupe 77">
              <a:extLst>
                <a:ext uri="{FF2B5EF4-FFF2-40B4-BE49-F238E27FC236}">
                  <a16:creationId xmlns:a16="http://schemas.microsoft.com/office/drawing/2014/main" id="{E327544C-D983-487E-8486-1D01D4FCD6DA}"/>
                </a:ext>
              </a:extLst>
            </p:cNvPr>
            <p:cNvGrpSpPr/>
            <p:nvPr/>
          </p:nvGrpSpPr>
          <p:grpSpPr>
            <a:xfrm>
              <a:off x="6627516" y="3941658"/>
              <a:ext cx="345899" cy="345899"/>
              <a:chOff x="6627516" y="3941658"/>
              <a:chExt cx="345899" cy="345899"/>
            </a:xfrm>
          </p:grpSpPr>
          <p:sp>
            <p:nvSpPr>
              <p:cNvPr id="77" name="Organigramme : Connecteur 64">
                <a:extLst>
                  <a:ext uri="{FF2B5EF4-FFF2-40B4-BE49-F238E27FC236}">
                    <a16:creationId xmlns:a16="http://schemas.microsoft.com/office/drawing/2014/main" id="{865AD781-885B-4AA9-80B3-2A64544A6786}"/>
                  </a:ext>
                </a:extLst>
              </p:cNvPr>
              <p:cNvSpPr/>
              <p:nvPr/>
            </p:nvSpPr>
            <p:spPr>
              <a:xfrm>
                <a:off x="6627516" y="3941658"/>
                <a:ext cx="345899" cy="34589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w="63495" cap="rnd">
                <a:solidFill>
                  <a:srgbClr val="97B962"/>
                </a:solidFill>
                <a:prstDash val="solid"/>
                <a:miter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78" name="Organigramme : Connecteur 70">
                <a:extLst>
                  <a:ext uri="{FF2B5EF4-FFF2-40B4-BE49-F238E27FC236}">
                    <a16:creationId xmlns:a16="http://schemas.microsoft.com/office/drawing/2014/main" id="{DB983B36-CA65-4FF1-A92C-2125DD6DE21B}"/>
                  </a:ext>
                </a:extLst>
              </p:cNvPr>
              <p:cNvSpPr/>
              <p:nvPr/>
            </p:nvSpPr>
            <p:spPr>
              <a:xfrm>
                <a:off x="6721297" y="4037258"/>
                <a:ext cx="161839" cy="154789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8CB96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</p:grpSp>
      </p:grpSp>
      <p:grpSp>
        <p:nvGrpSpPr>
          <p:cNvPr id="79" name="Groupe 85">
            <a:extLst>
              <a:ext uri="{FF2B5EF4-FFF2-40B4-BE49-F238E27FC236}">
                <a16:creationId xmlns:a16="http://schemas.microsoft.com/office/drawing/2014/main" id="{9F587A18-756E-4FB4-82C3-FD7F51238BF7}"/>
              </a:ext>
            </a:extLst>
          </p:cNvPr>
          <p:cNvGrpSpPr/>
          <p:nvPr/>
        </p:nvGrpSpPr>
        <p:grpSpPr>
          <a:xfrm>
            <a:off x="12236598" y="3596490"/>
            <a:ext cx="4254502" cy="923333"/>
            <a:chOff x="12191996" y="3596490"/>
            <a:chExt cx="4254502" cy="923333"/>
          </a:xfrm>
        </p:grpSpPr>
        <p:grpSp>
          <p:nvGrpSpPr>
            <p:cNvPr id="80" name="Groupe 111">
              <a:extLst>
                <a:ext uri="{FF2B5EF4-FFF2-40B4-BE49-F238E27FC236}">
                  <a16:creationId xmlns:a16="http://schemas.microsoft.com/office/drawing/2014/main" id="{0E562120-FFA9-4E03-9741-D2CD0E6B5C49}"/>
                </a:ext>
              </a:extLst>
            </p:cNvPr>
            <p:cNvGrpSpPr/>
            <p:nvPr/>
          </p:nvGrpSpPr>
          <p:grpSpPr>
            <a:xfrm>
              <a:off x="12191996" y="3596490"/>
              <a:ext cx="4177180" cy="923333"/>
              <a:chOff x="12191996" y="3596490"/>
              <a:chExt cx="4177180" cy="923333"/>
            </a:xfrm>
          </p:grpSpPr>
          <p:sp>
            <p:nvSpPr>
              <p:cNvPr id="81" name="Rectangle : coins arrondis 98">
                <a:extLst>
                  <a:ext uri="{FF2B5EF4-FFF2-40B4-BE49-F238E27FC236}">
                    <a16:creationId xmlns:a16="http://schemas.microsoft.com/office/drawing/2014/main" id="{0480D214-3D52-4449-A5C0-6576277374B3}"/>
                  </a:ext>
                </a:extLst>
              </p:cNvPr>
              <p:cNvSpPr/>
              <p:nvPr/>
            </p:nvSpPr>
            <p:spPr>
              <a:xfrm>
                <a:off x="12191996" y="3685315"/>
                <a:ext cx="4177180" cy="801142"/>
              </a:xfrm>
              <a:custGeom>
                <a:avLst/>
                <a:gdLst>
                  <a:gd name="f0" fmla="val 10800000"/>
                  <a:gd name="f1" fmla="val 5400000"/>
                  <a:gd name="f2" fmla="val 16200000"/>
                  <a:gd name="f3" fmla="val w"/>
                  <a:gd name="f4" fmla="val h"/>
                  <a:gd name="f5" fmla="val ss"/>
                  <a:gd name="f6" fmla="val 0"/>
                  <a:gd name="f7" fmla="*/ 5419351 1 1725033"/>
                  <a:gd name="f8" fmla="val 45"/>
                  <a:gd name="f9" fmla="val 10800"/>
                  <a:gd name="f10" fmla="abs f3"/>
                  <a:gd name="f11" fmla="abs f4"/>
                  <a:gd name="f12" fmla="abs f5"/>
                  <a:gd name="f13" fmla="*/ f7 1 180"/>
                  <a:gd name="f14" fmla="+- 0 0 f1"/>
                  <a:gd name="f15" fmla="+- f6 f9 0"/>
                  <a:gd name="f16" fmla="?: f10 f3 1"/>
                  <a:gd name="f17" fmla="?: f11 f4 1"/>
                  <a:gd name="f18" fmla="?: f12 f5 1"/>
                  <a:gd name="f19" fmla="*/ f8 f13 1"/>
                  <a:gd name="f20" fmla="+- f6 0 f15"/>
                  <a:gd name="f21" fmla="+- f15 0 f6"/>
                  <a:gd name="f22" fmla="*/ f16 1 21600"/>
                  <a:gd name="f23" fmla="*/ f17 1 21600"/>
                  <a:gd name="f24" fmla="*/ 21600 f16 1"/>
                  <a:gd name="f25" fmla="*/ 21600 f17 1"/>
                  <a:gd name="f26" fmla="+- 0 0 f19"/>
                  <a:gd name="f27" fmla="abs f20"/>
                  <a:gd name="f28" fmla="abs f21"/>
                  <a:gd name="f29" fmla="?: f20 f14 f1"/>
                  <a:gd name="f30" fmla="?: f20 f1 f14"/>
                  <a:gd name="f31" fmla="?: f20 f2 f1"/>
                  <a:gd name="f32" fmla="?: f20 f1 f2"/>
                  <a:gd name="f33" fmla="?: f21 f14 f1"/>
                  <a:gd name="f34" fmla="?: f21 f1 f14"/>
                  <a:gd name="f35" fmla="?: f20 0 f0"/>
                  <a:gd name="f36" fmla="?: f20 f0 0"/>
                  <a:gd name="f37" fmla="min f23 f22"/>
                  <a:gd name="f38" fmla="*/ f24 1 f18"/>
                  <a:gd name="f39" fmla="*/ f25 1 f18"/>
                  <a:gd name="f40" fmla="*/ f26 f0 1"/>
                  <a:gd name="f41" fmla="?: f20 f32 f31"/>
                  <a:gd name="f42" fmla="?: f20 f31 f32"/>
                  <a:gd name="f43" fmla="?: f21 f30 f29"/>
                  <a:gd name="f44" fmla="val f38"/>
                  <a:gd name="f45" fmla="val f39"/>
                  <a:gd name="f46" fmla="*/ f40 1 f7"/>
                  <a:gd name="f47" fmla="?: f21 f42 f41"/>
                  <a:gd name="f48" fmla="*/ f15 f37 1"/>
                  <a:gd name="f49" fmla="*/ f6 f37 1"/>
                  <a:gd name="f50" fmla="*/ f27 f37 1"/>
                  <a:gd name="f51" fmla="*/ f28 f37 1"/>
                  <a:gd name="f52" fmla="+- f45 0 f9"/>
                  <a:gd name="f53" fmla="+- f44 0 f9"/>
                  <a:gd name="f54" fmla="+- f46 0 f1"/>
                  <a:gd name="f55" fmla="*/ f45 f37 1"/>
                  <a:gd name="f56" fmla="*/ f44 f37 1"/>
                  <a:gd name="f57" fmla="+- f45 0 f52"/>
                  <a:gd name="f58" fmla="+- f44 0 f53"/>
                  <a:gd name="f59" fmla="+- f52 0 f45"/>
                  <a:gd name="f60" fmla="+- f53 0 f44"/>
                  <a:gd name="f61" fmla="+- f54 f1 0"/>
                  <a:gd name="f62" fmla="*/ f52 f37 1"/>
                  <a:gd name="f63" fmla="*/ f53 f37 1"/>
                  <a:gd name="f64" fmla="abs f57"/>
                  <a:gd name="f65" fmla="?: f57 0 f0"/>
                  <a:gd name="f66" fmla="?: f57 f0 0"/>
                  <a:gd name="f67" fmla="?: f57 f33 f34"/>
                  <a:gd name="f68" fmla="abs f58"/>
                  <a:gd name="f69" fmla="abs f59"/>
                  <a:gd name="f70" fmla="?: f58 f14 f1"/>
                  <a:gd name="f71" fmla="?: f58 f1 f14"/>
                  <a:gd name="f72" fmla="?: f58 f2 f1"/>
                  <a:gd name="f73" fmla="?: f58 f1 f2"/>
                  <a:gd name="f74" fmla="abs f60"/>
                  <a:gd name="f75" fmla="?: f60 f14 f1"/>
                  <a:gd name="f76" fmla="?: f60 f1 f14"/>
                  <a:gd name="f77" fmla="?: f60 f36 f35"/>
                  <a:gd name="f78" fmla="?: f60 f35 f36"/>
                  <a:gd name="f79" fmla="*/ f61 f7 1"/>
                  <a:gd name="f80" fmla="?: f21 f66 f65"/>
                  <a:gd name="f81" fmla="?: f21 f65 f66"/>
                  <a:gd name="f82" fmla="?: f58 f73 f72"/>
                  <a:gd name="f83" fmla="?: f58 f72 f73"/>
                  <a:gd name="f84" fmla="?: f59 f71 f70"/>
                  <a:gd name="f85" fmla="?: f20 f77 f78"/>
                  <a:gd name="f86" fmla="?: f20 f75 f76"/>
                  <a:gd name="f87" fmla="*/ f79 1 f0"/>
                  <a:gd name="f88" fmla="*/ f64 f37 1"/>
                  <a:gd name="f89" fmla="*/ f68 f37 1"/>
                  <a:gd name="f90" fmla="*/ f69 f37 1"/>
                  <a:gd name="f91" fmla="*/ f74 f37 1"/>
                  <a:gd name="f92" fmla="?: f57 f80 f81"/>
                  <a:gd name="f93" fmla="?: f59 f83 f82"/>
                  <a:gd name="f94" fmla="+- 0 0 f87"/>
                  <a:gd name="f95" fmla="+- 0 0 f94"/>
                  <a:gd name="f96" fmla="*/ f95 f0 1"/>
                  <a:gd name="f97" fmla="*/ f96 1 f7"/>
                  <a:gd name="f98" fmla="+- f97 0 f1"/>
                  <a:gd name="f99" fmla="cos 1 f98"/>
                  <a:gd name="f100" fmla="+- 0 0 f99"/>
                  <a:gd name="f101" fmla="+- 0 0 f100"/>
                  <a:gd name="f102" fmla="val f101"/>
                  <a:gd name="f103" fmla="+- 0 0 f102"/>
                  <a:gd name="f104" fmla="*/ f9 f103 1"/>
                  <a:gd name="f105" fmla="*/ f104 3163 1"/>
                  <a:gd name="f106" fmla="*/ f105 1 7636"/>
                  <a:gd name="f107" fmla="+- f6 f106 0"/>
                  <a:gd name="f108" fmla="+- f44 0 f106"/>
                  <a:gd name="f109" fmla="+- f45 0 f106"/>
                  <a:gd name="f110" fmla="*/ f107 f37 1"/>
                  <a:gd name="f111" fmla="*/ f108 f37 1"/>
                  <a:gd name="f112" fmla="*/ f109 f3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10" t="f110" r="f111" b="f112"/>
                <a:pathLst>
                  <a:path>
                    <a:moveTo>
                      <a:pt x="f48" y="f49"/>
                    </a:moveTo>
                    <a:arcTo wR="f50" hR="f51" stAng="f47" swAng="f43"/>
                    <a:lnTo>
                      <a:pt x="f49" y="f62"/>
                    </a:lnTo>
                    <a:arcTo wR="f51" hR="f88" stAng="f92" swAng="f67"/>
                    <a:lnTo>
                      <a:pt x="f63" y="f55"/>
                    </a:lnTo>
                    <a:arcTo wR="f89" hR="f90" stAng="f93" swAng="f84"/>
                    <a:lnTo>
                      <a:pt x="f56" y="f48"/>
                    </a:lnTo>
                    <a:arcTo wR="f91" hR="f50" stAng="f85" swAng="f86"/>
                    <a:close/>
                  </a:path>
                </a:pathLst>
              </a:custGeom>
              <a:solidFill>
                <a:srgbClr val="8CB96C"/>
              </a:solidFill>
              <a:ln cap="flat">
                <a:noFill/>
                <a:prstDash val="solid"/>
              </a:ln>
              <a:effectLst>
                <a:outerShdw dist="101598" dir="3599795" algn="tl">
                  <a:srgbClr val="000000">
                    <a:alpha val="50000"/>
                  </a:srgbClr>
                </a:outerShdw>
              </a:effectLst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82" name="Ellipse 99">
                <a:extLst>
                  <a:ext uri="{FF2B5EF4-FFF2-40B4-BE49-F238E27FC236}">
                    <a16:creationId xmlns:a16="http://schemas.microsoft.com/office/drawing/2014/main" id="{E02702D6-0E47-4C62-9464-AEE15EAA2658}"/>
                  </a:ext>
                </a:extLst>
              </p:cNvPr>
              <p:cNvSpPr/>
              <p:nvPr/>
            </p:nvSpPr>
            <p:spPr>
              <a:xfrm>
                <a:off x="12269318" y="3762079"/>
                <a:ext cx="658166" cy="658166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FFFFF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83" name="Rectangle 106">
                <a:extLst>
                  <a:ext uri="{FF2B5EF4-FFF2-40B4-BE49-F238E27FC236}">
                    <a16:creationId xmlns:a16="http://schemas.microsoft.com/office/drawing/2014/main" id="{54C793E1-E518-4336-85A1-DE559571BB51}"/>
                  </a:ext>
                </a:extLst>
              </p:cNvPr>
              <p:cNvSpPr/>
              <p:nvPr/>
            </p:nvSpPr>
            <p:spPr>
              <a:xfrm>
                <a:off x="12420212" y="3596490"/>
                <a:ext cx="327199" cy="923333"/>
              </a:xfrm>
              <a:prstGeom prst="rect">
                <a:avLst/>
              </a:prstGeom>
              <a:noFill/>
              <a:ln cap="flat">
                <a:noFill/>
                <a:prstDash val="solid"/>
              </a:ln>
              <a:effectLst>
                <a:outerShdw dist="101598" dir="3599795" algn="tl">
                  <a:srgbClr val="000000">
                    <a:alpha val="0"/>
                  </a:srgbClr>
                </a:outerShdw>
              </a:effectLst>
            </p:spPr>
            <p:txBody>
              <a:bodyPr vert="horz" wrap="square" lIns="91440" tIns="45720" rIns="91440" bIns="45720" anchor="t" anchorCtr="1" compatLnSpc="1">
                <a:sp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r>
                  <a:rPr lang="fr-FR" sz="5400" b="1" i="0" u="none" strike="noStrike" kern="1200" cap="none" spc="0" baseline="0" dirty="0">
                    <a:solidFill>
                      <a:srgbClr val="000000"/>
                    </a:solidFill>
                    <a:effectLst>
                      <a:outerShdw dist="19048" dir="2700000">
                        <a:srgbClr val="000000"/>
                      </a:outerShdw>
                    </a:effectLst>
                    <a:uFillTx/>
                    <a:latin typeface="Times New Roman" pitchFamily="18"/>
                    <a:cs typeface="Times New Roman" pitchFamily="18"/>
                  </a:rPr>
                  <a:t>4</a:t>
                </a:r>
              </a:p>
            </p:txBody>
          </p:sp>
        </p:grpSp>
        <p:sp>
          <p:nvSpPr>
            <p:cNvPr id="84" name="Rectangle 162">
              <a:extLst>
                <a:ext uri="{FF2B5EF4-FFF2-40B4-BE49-F238E27FC236}">
                  <a16:creationId xmlns:a16="http://schemas.microsoft.com/office/drawing/2014/main" id="{367320B4-FF25-43D9-9713-03516AE88F74}"/>
                </a:ext>
              </a:extLst>
            </p:cNvPr>
            <p:cNvSpPr/>
            <p:nvPr/>
          </p:nvSpPr>
          <p:spPr>
            <a:xfrm>
              <a:off x="12630185" y="3849637"/>
              <a:ext cx="3816313" cy="523220"/>
            </a:xfrm>
            <a:prstGeom prst="rect">
              <a:avLst/>
            </a:prstGeom>
            <a:noFill/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1" compatLnSpc="1">
              <a:spAutoFit/>
            </a:bodyPr>
            <a:lstStyle/>
            <a:p>
              <a:pPr marL="0" marR="0" lvl="0" indent="0" algn="ctr" defTabSz="4572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r>
                <a:rPr lang="fr-FR" sz="2800" dirty="0">
                  <a:solidFill>
                    <a:srgbClr val="FFFFFF"/>
                  </a:solidFill>
                  <a:effectLst>
                    <a:outerShdw dist="19048" dir="2700000">
                      <a:srgbClr val="000000"/>
                    </a:outerShdw>
                  </a:effectLst>
                  <a:latin typeface="Century Gothic"/>
                </a:rPr>
                <a:t>METHODOLOGIE</a:t>
              </a:r>
              <a:endParaRPr lang="fr-FR" sz="2800" i="0" u="none" strike="noStrike" kern="1200" cap="none" spc="0" baseline="0" dirty="0">
                <a:solidFill>
                  <a:srgbClr val="F6F9EE"/>
                </a:solidFill>
                <a:effectLst>
                  <a:outerShdw dist="19048" dir="2700000">
                    <a:srgbClr val="000000"/>
                  </a:outerShdw>
                </a:effectLst>
                <a:uFillTx/>
                <a:latin typeface="Century" panose="02040604050505020304" pitchFamily="18" charset="0"/>
              </a:endParaRPr>
            </a:p>
          </p:txBody>
        </p:sp>
      </p:grpSp>
      <p:grpSp>
        <p:nvGrpSpPr>
          <p:cNvPr id="88" name="Groupe 87"/>
          <p:cNvGrpSpPr/>
          <p:nvPr/>
        </p:nvGrpSpPr>
        <p:grpSpPr>
          <a:xfrm>
            <a:off x="1739106" y="1170843"/>
            <a:ext cx="4402717" cy="4402717"/>
            <a:chOff x="1739106" y="1170843"/>
            <a:chExt cx="4402717" cy="4402717"/>
          </a:xfrm>
        </p:grpSpPr>
        <p:grpSp>
          <p:nvGrpSpPr>
            <p:cNvPr id="33" name="Groupe 155">
              <a:extLst>
                <a:ext uri="{FF2B5EF4-FFF2-40B4-BE49-F238E27FC236}">
                  <a16:creationId xmlns:a16="http://schemas.microsoft.com/office/drawing/2014/main" id="{3EE42E25-89EA-47E4-BE5D-5A7A7A4E5F4F}"/>
                </a:ext>
              </a:extLst>
            </p:cNvPr>
            <p:cNvGrpSpPr/>
            <p:nvPr/>
          </p:nvGrpSpPr>
          <p:grpSpPr>
            <a:xfrm>
              <a:off x="1739106" y="1170843"/>
              <a:ext cx="4402717" cy="4402717"/>
              <a:chOff x="1739106" y="1170843"/>
              <a:chExt cx="4402717" cy="4402717"/>
            </a:xfrm>
          </p:grpSpPr>
          <p:grpSp>
            <p:nvGrpSpPr>
              <p:cNvPr id="34" name="Groupe 49">
                <a:extLst>
                  <a:ext uri="{FF2B5EF4-FFF2-40B4-BE49-F238E27FC236}">
                    <a16:creationId xmlns:a16="http://schemas.microsoft.com/office/drawing/2014/main" id="{17984EF8-FC1C-43E7-884A-8088848B86C3}"/>
                  </a:ext>
                </a:extLst>
              </p:cNvPr>
              <p:cNvGrpSpPr/>
              <p:nvPr/>
            </p:nvGrpSpPr>
            <p:grpSpPr>
              <a:xfrm>
                <a:off x="1739106" y="1170843"/>
                <a:ext cx="4402717" cy="4402717"/>
                <a:chOff x="1739106" y="1170843"/>
                <a:chExt cx="4402717" cy="4402717"/>
              </a:xfrm>
            </p:grpSpPr>
            <p:sp>
              <p:nvSpPr>
                <p:cNvPr id="35" name="Ellipse 48">
                  <a:extLst>
                    <a:ext uri="{FF2B5EF4-FFF2-40B4-BE49-F238E27FC236}">
                      <a16:creationId xmlns:a16="http://schemas.microsoft.com/office/drawing/2014/main" id="{82230081-6C98-4C3D-A74B-513F56D36D4C}"/>
                    </a:ext>
                  </a:extLst>
                </p:cNvPr>
                <p:cNvSpPr/>
                <p:nvPr/>
              </p:nvSpPr>
              <p:spPr>
                <a:xfrm>
                  <a:off x="1739106" y="1170843"/>
                  <a:ext cx="4402717" cy="4402717"/>
                </a:xfrm>
                <a:custGeom>
                  <a:avLst/>
                  <a:gdLst>
                    <a:gd name="f0" fmla="val 21600000"/>
                    <a:gd name="f1" fmla="val 10800000"/>
                    <a:gd name="f2" fmla="val 5400000"/>
                    <a:gd name="f3" fmla="val 180"/>
                    <a:gd name="f4" fmla="val w"/>
                    <a:gd name="f5" fmla="val h"/>
                    <a:gd name="f6" fmla="val ss"/>
                    <a:gd name="f7" fmla="val 0"/>
                    <a:gd name="f8" fmla="*/ 5419351 1 1725033"/>
                    <a:gd name="f9" fmla="+- 0 0 -360"/>
                    <a:gd name="f10" fmla="+- 0 0 -180"/>
                    <a:gd name="f11" fmla="abs f4"/>
                    <a:gd name="f12" fmla="abs f5"/>
                    <a:gd name="f13" fmla="abs f6"/>
                    <a:gd name="f14" fmla="+- 2700000 f2 0"/>
                    <a:gd name="f15" fmla="*/ f9 f1 1"/>
                    <a:gd name="f16" fmla="*/ f10 f1 1"/>
                    <a:gd name="f17" fmla="?: f11 f4 1"/>
                    <a:gd name="f18" fmla="?: f12 f5 1"/>
                    <a:gd name="f19" fmla="?: f13 f6 1"/>
                    <a:gd name="f20" fmla="+- f14 0 f2"/>
                    <a:gd name="f21" fmla="*/ f15 1 f3"/>
                    <a:gd name="f22" fmla="*/ f16 1 f3"/>
                    <a:gd name="f23" fmla="*/ f17 1 21600"/>
                    <a:gd name="f24" fmla="*/ f18 1 21600"/>
                    <a:gd name="f25" fmla="*/ 21600 f17 1"/>
                    <a:gd name="f26" fmla="*/ 21600 f18 1"/>
                    <a:gd name="f27" fmla="+- f20 f2 0"/>
                    <a:gd name="f28" fmla="+- f21 0 f2"/>
                    <a:gd name="f29" fmla="+- f22 0 f2"/>
                    <a:gd name="f30" fmla="min f24 f23"/>
                    <a:gd name="f31" fmla="*/ f25 1 f19"/>
                    <a:gd name="f32" fmla="*/ f26 1 f19"/>
                    <a:gd name="f33" fmla="*/ f27 f8 1"/>
                    <a:gd name="f34" fmla="val f31"/>
                    <a:gd name="f35" fmla="val f32"/>
                    <a:gd name="f36" fmla="*/ f33 1 f1"/>
                    <a:gd name="f37" fmla="*/ f7 f30 1"/>
                    <a:gd name="f38" fmla="+- f35 0 f7"/>
                    <a:gd name="f39" fmla="+- f34 0 f7"/>
                    <a:gd name="f40" fmla="+- 0 0 f36"/>
                    <a:gd name="f41" fmla="*/ f38 1 2"/>
                    <a:gd name="f42" fmla="*/ f39 1 2"/>
                    <a:gd name="f43" fmla="+- 0 0 f40"/>
                    <a:gd name="f44" fmla="+- f7 f41 0"/>
                    <a:gd name="f45" fmla="+- f7 f42 0"/>
                    <a:gd name="f46" fmla="*/ f43 f1 1"/>
                    <a:gd name="f47" fmla="*/ f42 f30 1"/>
                    <a:gd name="f48" fmla="*/ f41 f30 1"/>
                    <a:gd name="f49" fmla="*/ f46 1 f8"/>
                    <a:gd name="f50" fmla="*/ f44 f30 1"/>
                    <a:gd name="f51" fmla="+- f49 0 f2"/>
                    <a:gd name="f52" fmla="cos 1 f51"/>
                    <a:gd name="f53" fmla="sin 1 f51"/>
                    <a:gd name="f54" fmla="+- 0 0 f52"/>
                    <a:gd name="f55" fmla="+- 0 0 f53"/>
                    <a:gd name="f56" fmla="+- 0 0 f54"/>
                    <a:gd name="f57" fmla="+- 0 0 f55"/>
                    <a:gd name="f58" fmla="val f56"/>
                    <a:gd name="f59" fmla="val f57"/>
                    <a:gd name="f60" fmla="*/ f58 f42 1"/>
                    <a:gd name="f61" fmla="*/ f59 f41 1"/>
                    <a:gd name="f62" fmla="+- f45 0 f60"/>
                    <a:gd name="f63" fmla="+- f45 f60 0"/>
                    <a:gd name="f64" fmla="+- f44 0 f61"/>
                    <a:gd name="f65" fmla="+- f44 f61 0"/>
                    <a:gd name="f66" fmla="*/ f62 f30 1"/>
                    <a:gd name="f67" fmla="*/ f64 f30 1"/>
                    <a:gd name="f68" fmla="*/ f63 f30 1"/>
                    <a:gd name="f69" fmla="*/ f65 f30 1"/>
                  </a:gdLst>
                  <a:ahLst/>
                  <a:cxnLst>
                    <a:cxn ang="3cd4">
                      <a:pos x="hc" y="t"/>
                    </a:cxn>
                    <a:cxn ang="0">
                      <a:pos x="r" y="vc"/>
                    </a:cxn>
                    <a:cxn ang="cd4">
                      <a:pos x="hc" y="b"/>
                    </a:cxn>
                    <a:cxn ang="cd2">
                      <a:pos x="l" y="vc"/>
                    </a:cxn>
                    <a:cxn ang="f28">
                      <a:pos x="f66" y="f67"/>
                    </a:cxn>
                    <a:cxn ang="f29">
                      <a:pos x="f66" y="f69"/>
                    </a:cxn>
                    <a:cxn ang="f29">
                      <a:pos x="f68" y="f69"/>
                    </a:cxn>
                    <a:cxn ang="f28">
                      <a:pos x="f68" y="f67"/>
                    </a:cxn>
                  </a:cxnLst>
                  <a:rect l="f66" t="f67" r="f68" b="f69"/>
                  <a:pathLst>
                    <a:path>
                      <a:moveTo>
                        <a:pt x="f37" y="f50"/>
                      </a:moveTo>
                      <a:arcTo wR="f47" hR="f48" stAng="f1" swAng="f0"/>
                      <a:close/>
                    </a:path>
                  </a:pathLst>
                </a:custGeom>
                <a:solidFill>
                  <a:srgbClr val="FFFFFF"/>
                </a:solidFill>
                <a:ln w="15873" cap="rnd">
                  <a:solidFill>
                    <a:srgbClr val="FFFFFF"/>
                  </a:solidFill>
                  <a:prstDash val="solid"/>
                  <a:miter/>
                </a:ln>
                <a:effectLst>
                  <a:outerShdw dist="127001" dir="6000043" algn="tl">
                    <a:srgbClr val="000000">
                      <a:alpha val="50000"/>
                    </a:srgbClr>
                  </a:outerShdw>
                </a:effectLst>
              </p:spPr>
              <p:txBody>
                <a:bodyPr vert="horz" wrap="square" lIns="91440" tIns="45720" rIns="91440" bIns="45720" anchor="ctr" anchorCtr="1" compatLnSpc="1">
                  <a:noAutofit/>
                </a:bodyPr>
                <a:lstStyle/>
                <a:p>
                  <a:pPr marL="0" marR="0" lvl="0" indent="0" algn="ctr" defTabSz="457200" rtl="0" fontAlgn="auto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  <a:defRPr sz="1800" b="0" i="0" u="none" strike="noStrike" kern="0" cap="none" spc="0" baseline="0">
                      <a:solidFill>
                        <a:srgbClr val="000000"/>
                      </a:solidFill>
                      <a:uFillTx/>
                    </a:defRPr>
                  </a:pPr>
                  <a:endParaRPr lang="fr-FR" sz="1800" b="0" i="0" u="none" strike="noStrike" kern="1200" cap="none" spc="0" baseline="0" dirty="0">
                    <a:solidFill>
                      <a:srgbClr val="FFFFFF"/>
                    </a:solidFill>
                    <a:uFillTx/>
                    <a:latin typeface="Century Gothic"/>
                  </a:endParaRPr>
                </a:p>
              </p:txBody>
            </p:sp>
            <p:sp>
              <p:nvSpPr>
                <p:cNvPr id="36" name="Ellipse 47">
                  <a:extLst>
                    <a:ext uri="{FF2B5EF4-FFF2-40B4-BE49-F238E27FC236}">
                      <a16:creationId xmlns:a16="http://schemas.microsoft.com/office/drawing/2014/main" id="{D26394C4-AB3C-443B-929A-F0A08B5D9C9D}"/>
                    </a:ext>
                  </a:extLst>
                </p:cNvPr>
                <p:cNvSpPr/>
                <p:nvPr/>
              </p:nvSpPr>
              <p:spPr>
                <a:xfrm>
                  <a:off x="1781461" y="1212210"/>
                  <a:ext cx="4314459" cy="4314459"/>
                </a:xfrm>
                <a:custGeom>
                  <a:avLst/>
                  <a:gdLst>
                    <a:gd name="f0" fmla="val 21600000"/>
                    <a:gd name="f1" fmla="val 10800000"/>
                    <a:gd name="f2" fmla="val 5400000"/>
                    <a:gd name="f3" fmla="val 180"/>
                    <a:gd name="f4" fmla="val w"/>
                    <a:gd name="f5" fmla="val h"/>
                    <a:gd name="f6" fmla="val ss"/>
                    <a:gd name="f7" fmla="val 0"/>
                    <a:gd name="f8" fmla="*/ 5419351 1 1725033"/>
                    <a:gd name="f9" fmla="+- 0 0 -360"/>
                    <a:gd name="f10" fmla="+- 0 0 -180"/>
                    <a:gd name="f11" fmla="abs f4"/>
                    <a:gd name="f12" fmla="abs f5"/>
                    <a:gd name="f13" fmla="abs f6"/>
                    <a:gd name="f14" fmla="+- 2700000 f2 0"/>
                    <a:gd name="f15" fmla="*/ f9 f1 1"/>
                    <a:gd name="f16" fmla="*/ f10 f1 1"/>
                    <a:gd name="f17" fmla="?: f11 f4 1"/>
                    <a:gd name="f18" fmla="?: f12 f5 1"/>
                    <a:gd name="f19" fmla="?: f13 f6 1"/>
                    <a:gd name="f20" fmla="+- f14 0 f2"/>
                    <a:gd name="f21" fmla="*/ f15 1 f3"/>
                    <a:gd name="f22" fmla="*/ f16 1 f3"/>
                    <a:gd name="f23" fmla="*/ f17 1 21600"/>
                    <a:gd name="f24" fmla="*/ f18 1 21600"/>
                    <a:gd name="f25" fmla="*/ 21600 f17 1"/>
                    <a:gd name="f26" fmla="*/ 21600 f18 1"/>
                    <a:gd name="f27" fmla="+- f20 f2 0"/>
                    <a:gd name="f28" fmla="+- f21 0 f2"/>
                    <a:gd name="f29" fmla="+- f22 0 f2"/>
                    <a:gd name="f30" fmla="min f24 f23"/>
                    <a:gd name="f31" fmla="*/ f25 1 f19"/>
                    <a:gd name="f32" fmla="*/ f26 1 f19"/>
                    <a:gd name="f33" fmla="*/ f27 f8 1"/>
                    <a:gd name="f34" fmla="val f31"/>
                    <a:gd name="f35" fmla="val f32"/>
                    <a:gd name="f36" fmla="*/ f33 1 f1"/>
                    <a:gd name="f37" fmla="*/ f7 f30 1"/>
                    <a:gd name="f38" fmla="+- f35 0 f7"/>
                    <a:gd name="f39" fmla="+- f34 0 f7"/>
                    <a:gd name="f40" fmla="+- 0 0 f36"/>
                    <a:gd name="f41" fmla="*/ f38 1 2"/>
                    <a:gd name="f42" fmla="*/ f39 1 2"/>
                    <a:gd name="f43" fmla="+- 0 0 f40"/>
                    <a:gd name="f44" fmla="+- f7 f41 0"/>
                    <a:gd name="f45" fmla="+- f7 f42 0"/>
                    <a:gd name="f46" fmla="*/ f43 f1 1"/>
                    <a:gd name="f47" fmla="*/ f42 f30 1"/>
                    <a:gd name="f48" fmla="*/ f41 f30 1"/>
                    <a:gd name="f49" fmla="*/ f46 1 f8"/>
                    <a:gd name="f50" fmla="*/ f44 f30 1"/>
                    <a:gd name="f51" fmla="+- f49 0 f2"/>
                    <a:gd name="f52" fmla="cos 1 f51"/>
                    <a:gd name="f53" fmla="sin 1 f51"/>
                    <a:gd name="f54" fmla="+- 0 0 f52"/>
                    <a:gd name="f55" fmla="+- 0 0 f53"/>
                    <a:gd name="f56" fmla="+- 0 0 f54"/>
                    <a:gd name="f57" fmla="+- 0 0 f55"/>
                    <a:gd name="f58" fmla="val f56"/>
                    <a:gd name="f59" fmla="val f57"/>
                    <a:gd name="f60" fmla="*/ f58 f42 1"/>
                    <a:gd name="f61" fmla="*/ f59 f41 1"/>
                    <a:gd name="f62" fmla="+- f45 0 f60"/>
                    <a:gd name="f63" fmla="+- f45 f60 0"/>
                    <a:gd name="f64" fmla="+- f44 0 f61"/>
                    <a:gd name="f65" fmla="+- f44 f61 0"/>
                    <a:gd name="f66" fmla="*/ f62 f30 1"/>
                    <a:gd name="f67" fmla="*/ f64 f30 1"/>
                    <a:gd name="f68" fmla="*/ f63 f30 1"/>
                    <a:gd name="f69" fmla="*/ f65 f30 1"/>
                  </a:gdLst>
                  <a:ahLst/>
                  <a:cxnLst>
                    <a:cxn ang="3cd4">
                      <a:pos x="hc" y="t"/>
                    </a:cxn>
                    <a:cxn ang="0">
                      <a:pos x="r" y="vc"/>
                    </a:cxn>
                    <a:cxn ang="cd4">
                      <a:pos x="hc" y="b"/>
                    </a:cxn>
                    <a:cxn ang="cd2">
                      <a:pos x="l" y="vc"/>
                    </a:cxn>
                    <a:cxn ang="f28">
                      <a:pos x="f66" y="f67"/>
                    </a:cxn>
                    <a:cxn ang="f29">
                      <a:pos x="f66" y="f69"/>
                    </a:cxn>
                    <a:cxn ang="f29">
                      <a:pos x="f68" y="f69"/>
                    </a:cxn>
                    <a:cxn ang="f28">
                      <a:pos x="f68" y="f67"/>
                    </a:cxn>
                  </a:cxnLst>
                  <a:rect l="f66" t="f67" r="f68" b="f69"/>
                  <a:pathLst>
                    <a:path>
                      <a:moveTo>
                        <a:pt x="f37" y="f50"/>
                      </a:moveTo>
                      <a:arcTo wR="f47" hR="f48" stAng="f1" swAng="f0"/>
                      <a:close/>
                    </a:path>
                  </a:pathLst>
                </a:custGeom>
                <a:solidFill>
                  <a:srgbClr val="F2F2F2"/>
                </a:solidFill>
                <a:ln cap="flat">
                  <a:noFill/>
                  <a:prstDash val="solid"/>
                </a:ln>
                <a:effectLst>
                  <a:outerShdw dist="127001" dir="6000043" algn="tl">
                    <a:srgbClr val="000000">
                      <a:alpha val="50000"/>
                    </a:srgbClr>
                  </a:outerShdw>
                </a:effectLst>
              </p:spPr>
              <p:txBody>
                <a:bodyPr vert="horz" wrap="square" lIns="91440" tIns="45720" rIns="91440" bIns="45720" anchor="ctr" anchorCtr="1" compatLnSpc="1">
                  <a:noAutofit/>
                </a:bodyPr>
                <a:lstStyle/>
                <a:p>
                  <a:pPr marL="0" marR="0" lvl="0" indent="0" algn="ctr" defTabSz="457200" rtl="0" fontAlgn="auto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  <a:tabLst/>
                    <a:defRPr sz="1800" b="0" i="0" u="none" strike="noStrike" kern="0" cap="none" spc="0" baseline="0">
                      <a:solidFill>
                        <a:srgbClr val="000000"/>
                      </a:solidFill>
                      <a:uFillTx/>
                    </a:defRPr>
                  </a:pPr>
                  <a:endParaRPr lang="fr-FR" sz="1800" b="0" i="0" u="none" strike="noStrike" kern="1200" cap="none" spc="0" baseline="0" dirty="0">
                    <a:solidFill>
                      <a:srgbClr val="FFFFFF"/>
                    </a:solidFill>
                    <a:uFillTx/>
                    <a:latin typeface="Century Gothic"/>
                  </a:endParaRPr>
                </a:p>
              </p:txBody>
            </p:sp>
          </p:grpSp>
          <p:sp>
            <p:nvSpPr>
              <p:cNvPr id="37" name="Organigramme : Connecteur 148">
                <a:extLst>
                  <a:ext uri="{FF2B5EF4-FFF2-40B4-BE49-F238E27FC236}">
                    <a16:creationId xmlns:a16="http://schemas.microsoft.com/office/drawing/2014/main" id="{112F6E79-167B-4B4D-9851-FBE634CCA28A}"/>
                  </a:ext>
                </a:extLst>
              </p:cNvPr>
              <p:cNvSpPr/>
              <p:nvPr/>
            </p:nvSpPr>
            <p:spPr>
              <a:xfrm>
                <a:off x="3687729" y="1415418"/>
                <a:ext cx="209580" cy="209580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B572CB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38" name="Organigramme : Connecteur 149">
                <a:extLst>
                  <a:ext uri="{FF2B5EF4-FFF2-40B4-BE49-F238E27FC236}">
                    <a16:creationId xmlns:a16="http://schemas.microsoft.com/office/drawing/2014/main" id="{C7808617-6E69-4DEE-BEDE-C572F3DD26D4}"/>
                  </a:ext>
                </a:extLst>
              </p:cNvPr>
              <p:cNvSpPr/>
              <p:nvPr/>
            </p:nvSpPr>
            <p:spPr>
              <a:xfrm>
                <a:off x="2287591" y="2242794"/>
                <a:ext cx="209580" cy="209580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A53010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39" name="Organigramme : Connecteur 150">
                <a:extLst>
                  <a:ext uri="{FF2B5EF4-FFF2-40B4-BE49-F238E27FC236}">
                    <a16:creationId xmlns:a16="http://schemas.microsoft.com/office/drawing/2014/main" id="{BAD7E35D-0AFB-4DC1-8C14-8EA03598D4E3}"/>
                  </a:ext>
                </a:extLst>
              </p:cNvPr>
              <p:cNvSpPr/>
              <p:nvPr/>
            </p:nvSpPr>
            <p:spPr>
              <a:xfrm>
                <a:off x="2370170" y="4345183"/>
                <a:ext cx="209580" cy="209580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8544AD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40" name="Organigramme : Connecteur 151">
                <a:extLst>
                  <a:ext uri="{FF2B5EF4-FFF2-40B4-BE49-F238E27FC236}">
                    <a16:creationId xmlns:a16="http://schemas.microsoft.com/office/drawing/2014/main" id="{A3274033-2B6A-4788-A7E7-4E9AED9FA954}"/>
                  </a:ext>
                </a:extLst>
              </p:cNvPr>
              <p:cNvSpPr/>
              <p:nvPr/>
            </p:nvSpPr>
            <p:spPr>
              <a:xfrm>
                <a:off x="3833896" y="5279873"/>
                <a:ext cx="209580" cy="209580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1598E1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41" name="Organigramme : Connecteur 152">
                <a:extLst>
                  <a:ext uri="{FF2B5EF4-FFF2-40B4-BE49-F238E27FC236}">
                    <a16:creationId xmlns:a16="http://schemas.microsoft.com/office/drawing/2014/main" id="{185210DD-434B-41AB-8646-EA68FBA04E4D}"/>
                  </a:ext>
                </a:extLst>
              </p:cNvPr>
              <p:cNvSpPr/>
              <p:nvPr/>
            </p:nvSpPr>
            <p:spPr>
              <a:xfrm>
                <a:off x="5417728" y="2242794"/>
                <a:ext cx="209580" cy="209580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5B48A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  <p:sp>
            <p:nvSpPr>
              <p:cNvPr id="42" name="Organigramme : Connecteur 153">
                <a:extLst>
                  <a:ext uri="{FF2B5EF4-FFF2-40B4-BE49-F238E27FC236}">
                    <a16:creationId xmlns:a16="http://schemas.microsoft.com/office/drawing/2014/main" id="{840DB771-C52E-4E6A-832A-1397D8320865}"/>
                  </a:ext>
                </a:extLst>
              </p:cNvPr>
              <p:cNvSpPr/>
              <p:nvPr/>
            </p:nvSpPr>
            <p:spPr>
              <a:xfrm>
                <a:off x="5430429" y="4345183"/>
                <a:ext cx="209580" cy="209580"/>
              </a:xfrm>
              <a:custGeom>
                <a:avLst/>
                <a:gdLst>
                  <a:gd name="f0" fmla="val 21600000"/>
                  <a:gd name="f1" fmla="val 10800000"/>
                  <a:gd name="f2" fmla="val 5400000"/>
                  <a:gd name="f3" fmla="val 180"/>
                  <a:gd name="f4" fmla="val w"/>
                  <a:gd name="f5" fmla="val h"/>
                  <a:gd name="f6" fmla="val ss"/>
                  <a:gd name="f7" fmla="val 0"/>
                  <a:gd name="f8" fmla="*/ 5419351 1 1725033"/>
                  <a:gd name="f9" fmla="+- 0 0 -360"/>
                  <a:gd name="f10" fmla="+- 0 0 -180"/>
                  <a:gd name="f11" fmla="abs f4"/>
                  <a:gd name="f12" fmla="abs f5"/>
                  <a:gd name="f13" fmla="abs f6"/>
                  <a:gd name="f14" fmla="+- 2700000 f2 0"/>
                  <a:gd name="f15" fmla="*/ f9 f1 1"/>
                  <a:gd name="f16" fmla="*/ f10 f1 1"/>
                  <a:gd name="f17" fmla="?: f11 f4 1"/>
                  <a:gd name="f18" fmla="?: f12 f5 1"/>
                  <a:gd name="f19" fmla="?: f13 f6 1"/>
                  <a:gd name="f20" fmla="+- f14 0 f2"/>
                  <a:gd name="f21" fmla="*/ f15 1 f3"/>
                  <a:gd name="f22" fmla="*/ f16 1 f3"/>
                  <a:gd name="f23" fmla="*/ f17 1 21600"/>
                  <a:gd name="f24" fmla="*/ f18 1 21600"/>
                  <a:gd name="f25" fmla="*/ 21600 f17 1"/>
                  <a:gd name="f26" fmla="*/ 21600 f18 1"/>
                  <a:gd name="f27" fmla="+- f20 f2 0"/>
                  <a:gd name="f28" fmla="+- f21 0 f2"/>
                  <a:gd name="f29" fmla="+- f22 0 f2"/>
                  <a:gd name="f30" fmla="min f24 f23"/>
                  <a:gd name="f31" fmla="*/ f25 1 f19"/>
                  <a:gd name="f32" fmla="*/ f26 1 f19"/>
                  <a:gd name="f33" fmla="*/ f27 f8 1"/>
                  <a:gd name="f34" fmla="val f31"/>
                  <a:gd name="f35" fmla="val f32"/>
                  <a:gd name="f36" fmla="*/ f33 1 f1"/>
                  <a:gd name="f37" fmla="*/ f7 f30 1"/>
                  <a:gd name="f38" fmla="+- f35 0 f7"/>
                  <a:gd name="f39" fmla="+- f34 0 f7"/>
                  <a:gd name="f40" fmla="+- 0 0 f36"/>
                  <a:gd name="f41" fmla="*/ f38 1 2"/>
                  <a:gd name="f42" fmla="*/ f39 1 2"/>
                  <a:gd name="f43" fmla="+- 0 0 f40"/>
                  <a:gd name="f44" fmla="+- f7 f41 0"/>
                  <a:gd name="f45" fmla="+- f7 f42 0"/>
                  <a:gd name="f46" fmla="*/ f43 f1 1"/>
                  <a:gd name="f47" fmla="*/ f42 f30 1"/>
                  <a:gd name="f48" fmla="*/ f41 f30 1"/>
                  <a:gd name="f49" fmla="*/ f46 1 f8"/>
                  <a:gd name="f50" fmla="*/ f44 f30 1"/>
                  <a:gd name="f51" fmla="+- f49 0 f2"/>
                  <a:gd name="f52" fmla="cos 1 f51"/>
                  <a:gd name="f53" fmla="sin 1 f51"/>
                  <a:gd name="f54" fmla="+- 0 0 f52"/>
                  <a:gd name="f55" fmla="+- 0 0 f53"/>
                  <a:gd name="f56" fmla="+- 0 0 f54"/>
                  <a:gd name="f57" fmla="+- 0 0 f55"/>
                  <a:gd name="f58" fmla="val f56"/>
                  <a:gd name="f59" fmla="val f57"/>
                  <a:gd name="f60" fmla="*/ f58 f42 1"/>
                  <a:gd name="f61" fmla="*/ f59 f41 1"/>
                  <a:gd name="f62" fmla="+- f45 0 f60"/>
                  <a:gd name="f63" fmla="+- f45 f60 0"/>
                  <a:gd name="f64" fmla="+- f44 0 f61"/>
                  <a:gd name="f65" fmla="+- f44 f61 0"/>
                  <a:gd name="f66" fmla="*/ f62 f30 1"/>
                  <a:gd name="f67" fmla="*/ f64 f30 1"/>
                  <a:gd name="f68" fmla="*/ f63 f30 1"/>
                  <a:gd name="f69" fmla="*/ f65 f3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66" y="f67"/>
                  </a:cxn>
                  <a:cxn ang="f29">
                    <a:pos x="f66" y="f69"/>
                  </a:cxn>
                  <a:cxn ang="f29">
                    <a:pos x="f68" y="f69"/>
                  </a:cxn>
                  <a:cxn ang="f28">
                    <a:pos x="f68" y="f67"/>
                  </a:cxn>
                </a:cxnLst>
                <a:rect l="f66" t="f67" r="f68" b="f69"/>
                <a:pathLst>
                  <a:path>
                    <a:moveTo>
                      <a:pt x="f37" y="f50"/>
                    </a:moveTo>
                    <a:arcTo wR="f47" hR="f48" stAng="f1" swAng="f0"/>
                    <a:close/>
                  </a:path>
                </a:pathLst>
              </a:custGeom>
              <a:solidFill>
                <a:srgbClr val="8CB96C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ctr" anchorCtr="1" compatLnSpc="1">
                <a:noAutofit/>
              </a:bodyPr>
              <a:lstStyle/>
              <a:p>
                <a:pPr marL="0" marR="0" lvl="0" indent="0" algn="ctr" defTabSz="457200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fr-FR" sz="1800" b="0" i="0" u="none" strike="noStrike" kern="1200" cap="none" spc="0" baseline="0" dirty="0">
                  <a:solidFill>
                    <a:srgbClr val="FFFFFF"/>
                  </a:solidFill>
                  <a:uFillTx/>
                  <a:latin typeface="Century Gothic"/>
                </a:endParaRPr>
              </a:p>
            </p:txBody>
          </p:sp>
        </p:grpSp>
        <p:pic>
          <p:nvPicPr>
            <p:cNvPr id="85" name="Image 8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5925" y="2113446"/>
              <a:ext cx="2647762" cy="2647762"/>
            </a:xfrm>
            <a:prstGeom prst="rect">
              <a:avLst/>
            </a:prstGeom>
          </p:spPr>
        </p:pic>
        <p:sp>
          <p:nvSpPr>
            <p:cNvPr id="87" name="Rectangle 86"/>
            <p:cNvSpPr/>
            <p:nvPr/>
          </p:nvSpPr>
          <p:spPr>
            <a:xfrm>
              <a:off x="3014148" y="4176807"/>
              <a:ext cx="2053320" cy="5018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9" name="Flèche : pentagone 23">
            <a:extLst>
              <a:ext uri="{FF2B5EF4-FFF2-40B4-BE49-F238E27FC236}">
                <a16:creationId xmlns:a16="http://schemas.microsoft.com/office/drawing/2014/main" id="{1D68D1D3-32CB-4E24-B4F0-1857B0076A76}"/>
              </a:ext>
            </a:extLst>
          </p:cNvPr>
          <p:cNvSpPr/>
          <p:nvPr/>
        </p:nvSpPr>
        <p:spPr>
          <a:xfrm>
            <a:off x="0" y="248534"/>
            <a:ext cx="184996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30 f26 1"/>
              <a:gd name="f35" fmla="*/ f29 f26 1"/>
              <a:gd name="f36" fmla="*/ f32 1 2"/>
              <a:gd name="f37" fmla="min f33 f32"/>
              <a:gd name="f38" fmla="+- f6 f36 0"/>
              <a:gd name="f39" fmla="*/ f37 f7 1"/>
              <a:gd name="f40" fmla="*/ f39 1 100000"/>
              <a:gd name="f41" fmla="*/ f38 f26 1"/>
              <a:gd name="f42" fmla="+- f29 0 f40"/>
              <a:gd name="f43" fmla="+- f42 f29 0"/>
              <a:gd name="f44" fmla="*/ f42 1 2"/>
              <a:gd name="f45" fmla="*/ f42 f26 1"/>
              <a:gd name="f46" fmla="*/ f43 1 2"/>
              <a:gd name="f47" fmla="*/ f44 f26 1"/>
              <a:gd name="f48" fmla="*/ f46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7" y="f31"/>
              </a:cxn>
              <a:cxn ang="f25">
                <a:pos x="f47" y="f34"/>
              </a:cxn>
            </a:cxnLst>
            <a:rect l="f31" t="f31" r="f48" b="f34"/>
            <a:pathLst>
              <a:path>
                <a:moveTo>
                  <a:pt x="f31" y="f31"/>
                </a:moveTo>
                <a:lnTo>
                  <a:pt x="f45" y="f31"/>
                </a:lnTo>
                <a:lnTo>
                  <a:pt x="f35" y="f41"/>
                </a:lnTo>
                <a:lnTo>
                  <a:pt x="f45" y="f34"/>
                </a:lnTo>
                <a:lnTo>
                  <a:pt x="f31" y="f34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PLAN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-0.52343 0.00324 " pathEditMode="relative" rAng="0" ptsTypes="AA">
                                      <p:cBhvr>
                                        <p:cTn id="2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19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2.96296E-6 L -0.45013 2.96296E-6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51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7.40741E-7 L -0.39961 -7.40741E-7 " pathEditMode="relative" rAng="0" ptsTypes="AA">
                                      <p:cBhvr>
                                        <p:cTn id="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98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3.33333E-6 L -0.39402 3.33333E-6 " pathEditMode="relative" rAng="0" ptsTypes="AA">
                                      <p:cBhvr>
                                        <p:cTn id="4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70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2.22222E-6 L -0.42031 2.22222E-6 " pathEditMode="relative" rAng="0" ptsTypes="AA">
                                      <p:cBhvr>
                                        <p:cTn id="5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01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1224 -3.7037E-7 L -0.52434 -3.7037E-7 " pathEditMode="relative" rAng="0" ptsTypes="AA">
                                      <p:cBhvr>
                                        <p:cTn id="6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1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 4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759" y="2364920"/>
            <a:ext cx="3588290" cy="3002492"/>
          </a:xfrm>
          <a:prstGeom prst="rect">
            <a:avLst/>
          </a:prstGeom>
        </p:spPr>
      </p:pic>
      <p:sp>
        <p:nvSpPr>
          <p:cNvPr id="6" name="Flèche : pentagone 23">
            <a:extLst>
              <a:ext uri="{FF2B5EF4-FFF2-40B4-BE49-F238E27FC236}">
                <a16:creationId xmlns:a16="http://schemas.microsoft.com/office/drawing/2014/main" id="{1D68D1D3-32CB-4E24-B4F0-1857B0076A76}"/>
              </a:ext>
            </a:extLst>
          </p:cNvPr>
          <p:cNvSpPr/>
          <p:nvPr/>
        </p:nvSpPr>
        <p:spPr>
          <a:xfrm>
            <a:off x="0" y="212157"/>
            <a:ext cx="184996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30 f26 1"/>
              <a:gd name="f35" fmla="*/ f29 f26 1"/>
              <a:gd name="f36" fmla="*/ f32 1 2"/>
              <a:gd name="f37" fmla="min f33 f32"/>
              <a:gd name="f38" fmla="+- f6 f36 0"/>
              <a:gd name="f39" fmla="*/ f37 f7 1"/>
              <a:gd name="f40" fmla="*/ f39 1 100000"/>
              <a:gd name="f41" fmla="*/ f38 f26 1"/>
              <a:gd name="f42" fmla="+- f29 0 f40"/>
              <a:gd name="f43" fmla="+- f42 f29 0"/>
              <a:gd name="f44" fmla="*/ f42 1 2"/>
              <a:gd name="f45" fmla="*/ f42 f26 1"/>
              <a:gd name="f46" fmla="*/ f43 1 2"/>
              <a:gd name="f47" fmla="*/ f44 f26 1"/>
              <a:gd name="f48" fmla="*/ f46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7" y="f31"/>
              </a:cxn>
              <a:cxn ang="f25">
                <a:pos x="f47" y="f34"/>
              </a:cxn>
            </a:cxnLst>
            <a:rect l="f31" t="f31" r="f48" b="f34"/>
            <a:pathLst>
              <a:path>
                <a:moveTo>
                  <a:pt x="f31" y="f31"/>
                </a:moveTo>
                <a:lnTo>
                  <a:pt x="f45" y="f31"/>
                </a:lnTo>
                <a:lnTo>
                  <a:pt x="f35" y="f41"/>
                </a:lnTo>
                <a:lnTo>
                  <a:pt x="f45" y="f34"/>
                </a:lnTo>
                <a:lnTo>
                  <a:pt x="f31" y="f34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PLAN</a:t>
            </a:r>
          </a:p>
        </p:txBody>
      </p:sp>
      <p:sp>
        <p:nvSpPr>
          <p:cNvPr id="7" name="Flèche : chevron 25">
            <a:extLst>
              <a:ext uri="{FF2B5EF4-FFF2-40B4-BE49-F238E27FC236}">
                <a16:creationId xmlns:a16="http://schemas.microsoft.com/office/drawing/2014/main" id="{E43F29B4-4400-4110-905C-8AFCC410A951}"/>
              </a:ext>
            </a:extLst>
          </p:cNvPr>
          <p:cNvSpPr/>
          <p:nvPr/>
        </p:nvSpPr>
        <p:spPr>
          <a:xfrm>
            <a:off x="1538871" y="212157"/>
            <a:ext cx="308888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FFC00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</a:t>
            </a:r>
          </a:p>
        </p:txBody>
      </p:sp>
      <p:sp>
        <p:nvSpPr>
          <p:cNvPr id="2" name="Bulle ronde 1"/>
          <p:cNvSpPr/>
          <p:nvPr/>
        </p:nvSpPr>
        <p:spPr>
          <a:xfrm>
            <a:off x="6421904" y="212157"/>
            <a:ext cx="2037805" cy="1581245"/>
          </a:xfrm>
          <a:prstGeom prst="wedgeEllipseCallout">
            <a:avLst>
              <a:gd name="adj1" fmla="val -35577"/>
              <a:gd name="adj2" fmla="val 864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Pourquoi effectuer un stage académique?</a:t>
            </a:r>
            <a:endParaRPr lang="en-GB" dirty="0"/>
          </a:p>
        </p:txBody>
      </p:sp>
      <p:sp>
        <p:nvSpPr>
          <p:cNvPr id="3" name="ZoneTexte 2"/>
          <p:cNvSpPr txBox="1"/>
          <p:nvPr/>
        </p:nvSpPr>
        <p:spPr>
          <a:xfrm>
            <a:off x="3095897" y="5551714"/>
            <a:ext cx="68449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/>
              <a:t>Napoléon Hill </a:t>
            </a:r>
            <a:r>
              <a:rPr lang="fr-FR" dirty="0"/>
              <a:t>« </a:t>
            </a:r>
            <a:r>
              <a:rPr lang="fr-FR" dirty="0" smtClean="0"/>
              <a:t>Si tu ne peux pas faire de grandes choses fait de petites choses mais fait les avec grandeur»</a:t>
            </a:r>
            <a:endParaRPr lang="en-GB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" grpId="0" animBg="1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à coins arrondis 1"/>
          <p:cNvSpPr/>
          <p:nvPr/>
        </p:nvSpPr>
        <p:spPr>
          <a:xfrm>
            <a:off x="5777135" y="2008867"/>
            <a:ext cx="6099694" cy="2814785"/>
          </a:xfrm>
          <a:prstGeom prst="roundRect">
            <a:avLst>
              <a:gd name="adj" fmla="val 14176"/>
            </a:avLst>
          </a:prstGeom>
          <a:solidFill>
            <a:srgbClr val="F0C45A"/>
          </a:solidFill>
          <a:ln>
            <a:noFill/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t">
              <a:lnSpc>
                <a:spcPct val="150000"/>
              </a:lnSpc>
            </a:pPr>
            <a:r>
              <a:rPr lang="fr-F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ANNEE DE CREATION: </a:t>
            </a:r>
            <a:r>
              <a:rPr lang="fr-FR" sz="20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2019</a:t>
            </a:r>
            <a:endParaRPr lang="fr-FR" sz="2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t">
              <a:lnSpc>
                <a:spcPct val="150000"/>
              </a:lnSpc>
            </a:pPr>
            <a:r>
              <a:rPr lang="fr-F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SIEGE SOCIAL: </a:t>
            </a:r>
            <a:r>
              <a:rPr lang="fr-FR" sz="20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YAOUNDE-EKOUNOU</a:t>
            </a:r>
            <a:endParaRPr lang="fr-FR" sz="2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t">
              <a:lnSpc>
                <a:spcPct val="150000"/>
              </a:lnSpc>
            </a:pPr>
            <a:r>
              <a:rPr lang="fr-FR" sz="20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MISSION</a:t>
            </a:r>
            <a:r>
              <a:rPr lang="fr-FR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fr-FR" sz="20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Services et conseil informatiques,      Formation et certification </a:t>
            </a:r>
          </a:p>
          <a:p>
            <a:pPr fontAlgn="t">
              <a:lnSpc>
                <a:spcPct val="150000"/>
              </a:lnSpc>
            </a:pPr>
            <a:r>
              <a:rPr lang="fr-FR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DIRECTEUR GENERAL: </a:t>
            </a:r>
            <a:r>
              <a:rPr lang="fr-FR" sz="2000" dirty="0" smtClean="0">
                <a:ln w="0"/>
                <a:solidFill>
                  <a:schemeClr val="accent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ERIC FAYCAL DOMNGANG</a:t>
            </a:r>
            <a:endParaRPr lang="fr-FR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4" name="Rectangle : avec coins arrondis en diagonale 36">
            <a:extLst>
              <a:ext uri="{FF2B5EF4-FFF2-40B4-BE49-F238E27FC236}">
                <a16:creationId xmlns:a16="http://schemas.microsoft.com/office/drawing/2014/main" id="{539AEB9C-EFBD-41BD-8D02-3C2BB3BDA278}"/>
              </a:ext>
            </a:extLst>
          </p:cNvPr>
          <p:cNvSpPr/>
          <p:nvPr/>
        </p:nvSpPr>
        <p:spPr>
          <a:xfrm>
            <a:off x="-1733620" y="2287892"/>
            <a:ext cx="1727201" cy="3517897"/>
          </a:xfrm>
          <a:custGeom>
            <a:avLst/>
            <a:gdLst>
              <a:gd name="f0" fmla="val 10800000"/>
              <a:gd name="f1" fmla="val 5400000"/>
              <a:gd name="f2" fmla="val 16200000"/>
              <a:gd name="f3" fmla="val w"/>
              <a:gd name="f4" fmla="val h"/>
              <a:gd name="f5" fmla="val ss"/>
              <a:gd name="f6" fmla="val 0"/>
              <a:gd name="f7" fmla="val 16667"/>
              <a:gd name="f8" fmla="abs f3"/>
              <a:gd name="f9" fmla="abs f4"/>
              <a:gd name="f10" fmla="abs f5"/>
              <a:gd name="f11" fmla="?: f8 f3 1"/>
              <a:gd name="f12" fmla="?: f9 f4 1"/>
              <a:gd name="f13" fmla="?: f10 f5 1"/>
              <a:gd name="f14" fmla="*/ f11 1 21600"/>
              <a:gd name="f15" fmla="*/ f12 1 21600"/>
              <a:gd name="f16" fmla="*/ 21600 f11 1"/>
              <a:gd name="f17" fmla="*/ 21600 f12 1"/>
              <a:gd name="f18" fmla="min f15 f14"/>
              <a:gd name="f19" fmla="*/ f16 1 f13"/>
              <a:gd name="f20" fmla="*/ f17 1 f13"/>
              <a:gd name="f21" fmla="val f19"/>
              <a:gd name="f22" fmla="val f20"/>
              <a:gd name="f23" fmla="*/ f6 f18 1"/>
              <a:gd name="f24" fmla="+- f22 0 f6"/>
              <a:gd name="f25" fmla="+- f21 0 f6"/>
              <a:gd name="f26" fmla="*/ f21 f18 1"/>
              <a:gd name="f27" fmla="*/ f22 f18 1"/>
              <a:gd name="f28" fmla="min f25 f24"/>
              <a:gd name="f29" fmla="*/ f28 f7 1"/>
              <a:gd name="f30" fmla="*/ f28 f6 1"/>
              <a:gd name="f31" fmla="*/ f29 1 100000"/>
              <a:gd name="f32" fmla="*/ f30 1 100000"/>
              <a:gd name="f33" fmla="+- f22 0 f31"/>
              <a:gd name="f34" fmla="+- f21 0 f32"/>
              <a:gd name="f35" fmla="*/ f31 29289 1"/>
              <a:gd name="f36" fmla="*/ f32 29289 1"/>
              <a:gd name="f37" fmla="*/ f31 f18 1"/>
              <a:gd name="f38" fmla="*/ f32 f18 1"/>
              <a:gd name="f39" fmla="*/ f35 1 100000"/>
              <a:gd name="f40" fmla="*/ f36 1 100000"/>
              <a:gd name="f41" fmla="*/ f34 f18 1"/>
              <a:gd name="f42" fmla="*/ f33 f18 1"/>
              <a:gd name="f43" fmla="+- f39 0 f40"/>
              <a:gd name="f44" fmla="?: f43 f39 f40"/>
              <a:gd name="f45" fmla="+- f21 0 f44"/>
              <a:gd name="f46" fmla="+- f22 0 f44"/>
              <a:gd name="f47" fmla="*/ f44 f18 1"/>
              <a:gd name="f48" fmla="*/ f45 f18 1"/>
              <a:gd name="f49" fmla="*/ f46 f18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7" t="f47" r="f48" b="f49"/>
            <a:pathLst>
              <a:path>
                <a:moveTo>
                  <a:pt x="f37" y="f23"/>
                </a:moveTo>
                <a:lnTo>
                  <a:pt x="f41" y="f23"/>
                </a:lnTo>
                <a:arcTo wR="f38" hR="f38" stAng="f2" swAng="f1"/>
                <a:lnTo>
                  <a:pt x="f26" y="f42"/>
                </a:lnTo>
                <a:arcTo wR="f37" hR="f37" stAng="f6" swAng="f1"/>
                <a:lnTo>
                  <a:pt x="f38" y="f27"/>
                </a:lnTo>
                <a:arcTo wR="f38" hR="f38" stAng="f1" swAng="f1"/>
                <a:lnTo>
                  <a:pt x="f23" y="f37"/>
                </a:lnTo>
                <a:arcTo wR="f37" hR="f37" stAng="f0" swAng="f1"/>
                <a:close/>
              </a:path>
            </a:pathLst>
          </a:custGeom>
          <a:solidFill>
            <a:srgbClr val="E6E6E6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1800" b="0" i="0" u="none" strike="noStrike" kern="1200" cap="none" spc="0" baseline="0">
              <a:solidFill>
                <a:srgbClr val="FFFFFF"/>
              </a:solidFill>
              <a:uFillTx/>
              <a:latin typeface="Century Gothic"/>
            </a:endParaRPr>
          </a:p>
        </p:txBody>
      </p:sp>
      <p:sp>
        <p:nvSpPr>
          <p:cNvPr id="27" name="Flèche : pentagone 26">
            <a:extLst>
              <a:ext uri="{FF2B5EF4-FFF2-40B4-BE49-F238E27FC236}">
                <a16:creationId xmlns:a16="http://schemas.microsoft.com/office/drawing/2014/main" id="{A33756A8-FCEC-4239-82F4-A4BF5901702D}"/>
              </a:ext>
            </a:extLst>
          </p:cNvPr>
          <p:cNvSpPr/>
          <p:nvPr/>
        </p:nvSpPr>
        <p:spPr>
          <a:xfrm>
            <a:off x="0" y="189573"/>
            <a:ext cx="184996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30 f26 1"/>
              <a:gd name="f35" fmla="*/ f29 f26 1"/>
              <a:gd name="f36" fmla="*/ f32 1 2"/>
              <a:gd name="f37" fmla="min f33 f32"/>
              <a:gd name="f38" fmla="+- f6 f36 0"/>
              <a:gd name="f39" fmla="*/ f37 f7 1"/>
              <a:gd name="f40" fmla="*/ f39 1 100000"/>
              <a:gd name="f41" fmla="*/ f38 f26 1"/>
              <a:gd name="f42" fmla="+- f29 0 f40"/>
              <a:gd name="f43" fmla="+- f42 f29 0"/>
              <a:gd name="f44" fmla="*/ f42 1 2"/>
              <a:gd name="f45" fmla="*/ f42 f26 1"/>
              <a:gd name="f46" fmla="*/ f43 1 2"/>
              <a:gd name="f47" fmla="*/ f44 f26 1"/>
              <a:gd name="f48" fmla="*/ f46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7" y="f31"/>
              </a:cxn>
              <a:cxn ang="f25">
                <a:pos x="f47" y="f34"/>
              </a:cxn>
            </a:cxnLst>
            <a:rect l="f31" t="f31" r="f48" b="f34"/>
            <a:pathLst>
              <a:path>
                <a:moveTo>
                  <a:pt x="f31" y="f31"/>
                </a:moveTo>
                <a:lnTo>
                  <a:pt x="f45" y="f31"/>
                </a:lnTo>
                <a:lnTo>
                  <a:pt x="f35" y="f41"/>
                </a:lnTo>
                <a:lnTo>
                  <a:pt x="f45" y="f34"/>
                </a:lnTo>
                <a:lnTo>
                  <a:pt x="f31" y="f34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PLAN</a:t>
            </a:r>
          </a:p>
        </p:txBody>
      </p:sp>
      <p:sp>
        <p:nvSpPr>
          <p:cNvPr id="28" name="Flèche : chevron 27">
            <a:extLst>
              <a:ext uri="{FF2B5EF4-FFF2-40B4-BE49-F238E27FC236}">
                <a16:creationId xmlns:a16="http://schemas.microsoft.com/office/drawing/2014/main" id="{2FD1511A-FFDF-4063-9B97-99736F33D52A}"/>
              </a:ext>
            </a:extLst>
          </p:cNvPr>
          <p:cNvSpPr/>
          <p:nvPr/>
        </p:nvSpPr>
        <p:spPr>
          <a:xfrm>
            <a:off x="1538871" y="189573"/>
            <a:ext cx="308888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</a:t>
            </a:r>
          </a:p>
        </p:txBody>
      </p:sp>
      <p:sp>
        <p:nvSpPr>
          <p:cNvPr id="29" name="Flèche : chevron 29">
            <a:extLst>
              <a:ext uri="{FF2B5EF4-FFF2-40B4-BE49-F238E27FC236}">
                <a16:creationId xmlns:a16="http://schemas.microsoft.com/office/drawing/2014/main" id="{6337CE34-A0E6-4C70-81B9-DBADD70408FD}"/>
              </a:ext>
            </a:extLst>
          </p:cNvPr>
          <p:cNvSpPr/>
          <p:nvPr/>
        </p:nvSpPr>
        <p:spPr>
          <a:xfrm>
            <a:off x="4323246" y="189573"/>
            <a:ext cx="3118954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92D050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PRESENTATION DE L’ENTREPRISE</a:t>
            </a:r>
          </a:p>
        </p:txBody>
      </p:sp>
      <p:grpSp>
        <p:nvGrpSpPr>
          <p:cNvPr id="42" name="Groupe 41">
            <a:extLst>
              <a:ext uri="{FF2B5EF4-FFF2-40B4-BE49-F238E27FC236}">
                <a16:creationId xmlns:a16="http://schemas.microsoft.com/office/drawing/2014/main" id="{D4980EF3-53AA-4896-8898-2DBB68D6D00C}"/>
              </a:ext>
            </a:extLst>
          </p:cNvPr>
          <p:cNvGrpSpPr/>
          <p:nvPr/>
        </p:nvGrpSpPr>
        <p:grpSpPr>
          <a:xfrm>
            <a:off x="1101328" y="2205091"/>
            <a:ext cx="3634740" cy="596265"/>
            <a:chOff x="5149215" y="2205091"/>
            <a:chExt cx="3634740" cy="596265"/>
          </a:xfrm>
        </p:grpSpPr>
        <p:grpSp>
          <p:nvGrpSpPr>
            <p:cNvPr id="43" name="Groupe 42">
              <a:extLst>
                <a:ext uri="{FF2B5EF4-FFF2-40B4-BE49-F238E27FC236}">
                  <a16:creationId xmlns:a16="http://schemas.microsoft.com/office/drawing/2014/main" id="{CDC04B52-58DA-4743-9840-AE5BBB8FBA26}"/>
                </a:ext>
              </a:extLst>
            </p:cNvPr>
            <p:cNvGrpSpPr/>
            <p:nvPr/>
          </p:nvGrpSpPr>
          <p:grpSpPr>
            <a:xfrm>
              <a:off x="5149215" y="2205091"/>
              <a:ext cx="3634740" cy="571500"/>
              <a:chOff x="5149215" y="2108835"/>
              <a:chExt cx="3634740" cy="571500"/>
            </a:xfrm>
            <a:effectLst>
              <a:outerShdw blurRad="292100" dir="5400000" algn="ctr" rotWithShape="0">
                <a:srgbClr val="000000">
                  <a:alpha val="50000"/>
                </a:srgbClr>
              </a:outerShdw>
            </a:effectLst>
          </p:grpSpPr>
          <p:sp>
            <p:nvSpPr>
              <p:cNvPr id="46" name="Forme libre 136">
                <a:extLst>
                  <a:ext uri="{FF2B5EF4-FFF2-40B4-BE49-F238E27FC236}">
                    <a16:creationId xmlns:a16="http://schemas.microsoft.com/office/drawing/2014/main" id="{1E7CA3C6-D04D-4BD6-8886-0DCB1B3741E8}"/>
                  </a:ext>
                </a:extLst>
              </p:cNvPr>
              <p:cNvSpPr/>
              <p:nvPr/>
            </p:nvSpPr>
            <p:spPr>
              <a:xfrm>
                <a:off x="5149215" y="2108835"/>
                <a:ext cx="818574" cy="571500"/>
              </a:xfrm>
              <a:custGeom>
                <a:avLst/>
                <a:gdLst>
                  <a:gd name="connsiteX0" fmla="*/ 285750 w 818574"/>
                  <a:gd name="connsiteY0" fmla="*/ 0 h 571500"/>
                  <a:gd name="connsiteX1" fmla="*/ 526832 w 818574"/>
                  <a:gd name="connsiteY1" fmla="*/ 0 h 571500"/>
                  <a:gd name="connsiteX2" fmla="*/ 600388 w 818574"/>
                  <a:gd name="connsiteY2" fmla="*/ 106083 h 571500"/>
                  <a:gd name="connsiteX3" fmla="*/ 785336 w 818574"/>
                  <a:gd name="connsiteY3" fmla="*/ 473563 h 571500"/>
                  <a:gd name="connsiteX4" fmla="*/ 818574 w 818574"/>
                  <a:gd name="connsiteY4" fmla="*/ 571500 h 571500"/>
                  <a:gd name="connsiteX5" fmla="*/ 285750 w 818574"/>
                  <a:gd name="connsiteY5" fmla="*/ 571500 h 571500"/>
                  <a:gd name="connsiteX6" fmla="*/ 0 w 818574"/>
                  <a:gd name="connsiteY6" fmla="*/ 285750 h 571500"/>
                  <a:gd name="connsiteX7" fmla="*/ 285750 w 818574"/>
                  <a:gd name="connsiteY7" fmla="*/ 0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18574" h="571500">
                    <a:moveTo>
                      <a:pt x="285750" y="0"/>
                    </a:moveTo>
                    <a:lnTo>
                      <a:pt x="526832" y="0"/>
                    </a:lnTo>
                    <a:lnTo>
                      <a:pt x="600388" y="106083"/>
                    </a:lnTo>
                    <a:cubicBezTo>
                      <a:pt x="672485" y="221175"/>
                      <a:pt x="734583" y="344152"/>
                      <a:pt x="785336" y="473563"/>
                    </a:cubicBezTo>
                    <a:lnTo>
                      <a:pt x="818574" y="571500"/>
                    </a:lnTo>
                    <a:lnTo>
                      <a:pt x="285750" y="571500"/>
                    </a:lnTo>
                    <a:cubicBezTo>
                      <a:pt x="127935" y="571500"/>
                      <a:pt x="0" y="443565"/>
                      <a:pt x="0" y="285750"/>
                    </a:cubicBezTo>
                    <a:cubicBezTo>
                      <a:pt x="0" y="127935"/>
                      <a:pt x="127935" y="0"/>
                      <a:pt x="285750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Forme libre 130">
                <a:extLst>
                  <a:ext uri="{FF2B5EF4-FFF2-40B4-BE49-F238E27FC236}">
                    <a16:creationId xmlns:a16="http://schemas.microsoft.com/office/drawing/2014/main" id="{ED4DA240-2FAC-458F-A411-EE3DE4567D73}"/>
                  </a:ext>
                </a:extLst>
              </p:cNvPr>
              <p:cNvSpPr/>
              <p:nvPr/>
            </p:nvSpPr>
            <p:spPr>
              <a:xfrm>
                <a:off x="5676047" y="2108835"/>
                <a:ext cx="3107908" cy="571500"/>
              </a:xfrm>
              <a:custGeom>
                <a:avLst/>
                <a:gdLst>
                  <a:gd name="connsiteX0" fmla="*/ 0 w 3107908"/>
                  <a:gd name="connsiteY0" fmla="*/ 0 h 571500"/>
                  <a:gd name="connsiteX1" fmla="*/ 2822158 w 3107908"/>
                  <a:gd name="connsiteY1" fmla="*/ 0 h 571500"/>
                  <a:gd name="connsiteX2" fmla="*/ 3107908 w 3107908"/>
                  <a:gd name="connsiteY2" fmla="*/ 285750 h 571500"/>
                  <a:gd name="connsiteX3" fmla="*/ 2822158 w 3107908"/>
                  <a:gd name="connsiteY3" fmla="*/ 571500 h 571500"/>
                  <a:gd name="connsiteX4" fmla="*/ 291742 w 3107908"/>
                  <a:gd name="connsiteY4" fmla="*/ 571500 h 571500"/>
                  <a:gd name="connsiteX5" fmla="*/ 258504 w 3107908"/>
                  <a:gd name="connsiteY5" fmla="*/ 473563 h 571500"/>
                  <a:gd name="connsiteX6" fmla="*/ 73556 w 3107908"/>
                  <a:gd name="connsiteY6" fmla="*/ 106083 h 571500"/>
                  <a:gd name="connsiteX7" fmla="*/ 0 w 3107908"/>
                  <a:gd name="connsiteY7" fmla="*/ 0 h 571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107908" h="571500">
                    <a:moveTo>
                      <a:pt x="0" y="0"/>
                    </a:moveTo>
                    <a:lnTo>
                      <a:pt x="2822158" y="0"/>
                    </a:lnTo>
                    <a:cubicBezTo>
                      <a:pt x="2979973" y="0"/>
                      <a:pt x="3107908" y="127935"/>
                      <a:pt x="3107908" y="285750"/>
                    </a:cubicBezTo>
                    <a:cubicBezTo>
                      <a:pt x="3107908" y="443565"/>
                      <a:pt x="2979973" y="571500"/>
                      <a:pt x="2822158" y="571500"/>
                    </a:cubicBezTo>
                    <a:lnTo>
                      <a:pt x="291742" y="571500"/>
                    </a:lnTo>
                    <a:lnTo>
                      <a:pt x="258504" y="473563"/>
                    </a:lnTo>
                    <a:cubicBezTo>
                      <a:pt x="207751" y="344152"/>
                      <a:pt x="145653" y="221175"/>
                      <a:pt x="73556" y="106083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5E6CF40-1034-4FE6-93B9-07DD9E324288}"/>
                </a:ext>
              </a:extLst>
            </p:cNvPr>
            <p:cNvSpPr/>
            <p:nvPr/>
          </p:nvSpPr>
          <p:spPr>
            <a:xfrm>
              <a:off x="5307430" y="2216581"/>
              <a:ext cx="393056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32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1</a:t>
              </a:r>
            </a:p>
          </p:txBody>
        </p:sp>
        <p:sp>
          <p:nvSpPr>
            <p:cNvPr id="45" name="ZoneTexte 44">
              <a:extLst>
                <a:ext uri="{FF2B5EF4-FFF2-40B4-BE49-F238E27FC236}">
                  <a16:creationId xmlns:a16="http://schemas.microsoft.com/office/drawing/2014/main" id="{7A8AC372-42FC-43FB-A351-71C49DA6F383}"/>
                </a:ext>
              </a:extLst>
            </p:cNvPr>
            <p:cNvSpPr txBox="1"/>
            <p:nvPr/>
          </p:nvSpPr>
          <p:spPr>
            <a:xfrm>
              <a:off x="6126004" y="2306175"/>
              <a:ext cx="23562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M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Historique</a:t>
              </a:r>
              <a:endPara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471433" y="3422413"/>
            <a:ext cx="13932517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167" y="2975277"/>
            <a:ext cx="3392381" cy="2143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lèche : pentagone 22">
            <a:extLst>
              <a:ext uri="{FF2B5EF4-FFF2-40B4-BE49-F238E27FC236}">
                <a16:creationId xmlns:a16="http://schemas.microsoft.com/office/drawing/2014/main" id="{90AA9A36-DFB7-47EC-B997-F3DC2390F1DA}"/>
              </a:ext>
            </a:extLst>
          </p:cNvPr>
          <p:cNvSpPr/>
          <p:nvPr/>
        </p:nvSpPr>
        <p:spPr>
          <a:xfrm>
            <a:off x="0" y="189573"/>
            <a:ext cx="184996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30 f26 1"/>
              <a:gd name="f35" fmla="*/ f29 f26 1"/>
              <a:gd name="f36" fmla="*/ f32 1 2"/>
              <a:gd name="f37" fmla="min f33 f32"/>
              <a:gd name="f38" fmla="+- f6 f36 0"/>
              <a:gd name="f39" fmla="*/ f37 f7 1"/>
              <a:gd name="f40" fmla="*/ f39 1 100000"/>
              <a:gd name="f41" fmla="*/ f38 f26 1"/>
              <a:gd name="f42" fmla="+- f29 0 f40"/>
              <a:gd name="f43" fmla="+- f42 f29 0"/>
              <a:gd name="f44" fmla="*/ f42 1 2"/>
              <a:gd name="f45" fmla="*/ f42 f26 1"/>
              <a:gd name="f46" fmla="*/ f43 1 2"/>
              <a:gd name="f47" fmla="*/ f44 f26 1"/>
              <a:gd name="f48" fmla="*/ f46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7" y="f31"/>
              </a:cxn>
              <a:cxn ang="f25">
                <a:pos x="f47" y="f34"/>
              </a:cxn>
            </a:cxnLst>
            <a:rect l="f31" t="f31" r="f48" b="f34"/>
            <a:pathLst>
              <a:path>
                <a:moveTo>
                  <a:pt x="f31" y="f31"/>
                </a:moveTo>
                <a:lnTo>
                  <a:pt x="f45" y="f31"/>
                </a:lnTo>
                <a:lnTo>
                  <a:pt x="f35" y="f41"/>
                </a:lnTo>
                <a:lnTo>
                  <a:pt x="f45" y="f34"/>
                </a:lnTo>
                <a:lnTo>
                  <a:pt x="f31" y="f34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PLAN</a:t>
            </a:r>
          </a:p>
        </p:txBody>
      </p:sp>
      <p:sp>
        <p:nvSpPr>
          <p:cNvPr id="25" name="Flèche : chevron 23">
            <a:extLst>
              <a:ext uri="{FF2B5EF4-FFF2-40B4-BE49-F238E27FC236}">
                <a16:creationId xmlns:a16="http://schemas.microsoft.com/office/drawing/2014/main" id="{7771BB67-A887-498E-B1E8-8D291E27BFD5}"/>
              </a:ext>
            </a:extLst>
          </p:cNvPr>
          <p:cNvSpPr/>
          <p:nvPr/>
        </p:nvSpPr>
        <p:spPr>
          <a:xfrm>
            <a:off x="1538871" y="189573"/>
            <a:ext cx="308888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GENERALE</a:t>
            </a:r>
          </a:p>
        </p:txBody>
      </p:sp>
      <p:sp>
        <p:nvSpPr>
          <p:cNvPr id="27" name="Flèche : chevron 27">
            <a:extLst>
              <a:ext uri="{FF2B5EF4-FFF2-40B4-BE49-F238E27FC236}">
                <a16:creationId xmlns:a16="http://schemas.microsoft.com/office/drawing/2014/main" id="{CEB865CE-516B-4880-BD1F-7D152893A66A}"/>
              </a:ext>
            </a:extLst>
          </p:cNvPr>
          <p:cNvSpPr/>
          <p:nvPr/>
        </p:nvSpPr>
        <p:spPr>
          <a:xfrm>
            <a:off x="4323246" y="189573"/>
            <a:ext cx="3118954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PRESENTATION DE L’ENTREPRISE</a:t>
            </a:r>
          </a:p>
        </p:txBody>
      </p:sp>
      <p:grpSp>
        <p:nvGrpSpPr>
          <p:cNvPr id="11" name="Groupe 10"/>
          <p:cNvGrpSpPr/>
          <p:nvPr/>
        </p:nvGrpSpPr>
        <p:grpSpPr>
          <a:xfrm>
            <a:off x="7155637" y="189574"/>
            <a:ext cx="2467279" cy="778931"/>
            <a:chOff x="7155637" y="189574"/>
            <a:chExt cx="2467279" cy="778931"/>
          </a:xfrm>
        </p:grpSpPr>
        <p:sp>
          <p:nvSpPr>
            <p:cNvPr id="26" name="Flèche : chevron 26">
              <a:extLst>
                <a:ext uri="{FF2B5EF4-FFF2-40B4-BE49-F238E27FC236}">
                  <a16:creationId xmlns:a16="http://schemas.microsoft.com/office/drawing/2014/main" id="{BDCB3016-C8E5-431F-A197-1D94FB96E240}"/>
                </a:ext>
              </a:extLst>
            </p:cNvPr>
            <p:cNvSpPr/>
            <p:nvPr/>
          </p:nvSpPr>
          <p:spPr>
            <a:xfrm>
              <a:off x="7155637" y="189574"/>
              <a:ext cx="2467279" cy="778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270"/>
                <a:gd name="f10" fmla="+- 0 0 -180"/>
                <a:gd name="f11" fmla="abs f3"/>
                <a:gd name="f12" fmla="abs f4"/>
                <a:gd name="f13" fmla="abs f5"/>
                <a:gd name="f14" fmla="*/ f8 f0 1"/>
                <a:gd name="f15" fmla="*/ f9 f0 1"/>
                <a:gd name="f16" fmla="*/ f10 f0 1"/>
                <a:gd name="f17" fmla="?: f11 f3 1"/>
                <a:gd name="f18" fmla="?: f12 f4 1"/>
                <a:gd name="f19" fmla="?: f13 f5 1"/>
                <a:gd name="f20" fmla="*/ f14 1 f2"/>
                <a:gd name="f21" fmla="*/ f15 1 f2"/>
                <a:gd name="f22" fmla="*/ f16 1 f2"/>
                <a:gd name="f23" fmla="*/ f17 1 21600"/>
                <a:gd name="f24" fmla="*/ f18 1 21600"/>
                <a:gd name="f25" fmla="*/ 21600 f17 1"/>
                <a:gd name="f26" fmla="*/ 21600 f18 1"/>
                <a:gd name="f27" fmla="+- f20 0 f1"/>
                <a:gd name="f28" fmla="+- f21 0 f1"/>
                <a:gd name="f29" fmla="+- f22 0 f1"/>
                <a:gd name="f30" fmla="min f24 f23"/>
                <a:gd name="f31" fmla="*/ f25 1 f19"/>
                <a:gd name="f32" fmla="*/ f26 1 f19"/>
                <a:gd name="f33" fmla="val f31"/>
                <a:gd name="f34" fmla="val f32"/>
                <a:gd name="f35" fmla="*/ f6 f30 1"/>
                <a:gd name="f36" fmla="+- f34 0 f6"/>
                <a:gd name="f37" fmla="+- f33 0 f6"/>
                <a:gd name="f38" fmla="*/ f34 f30 1"/>
                <a:gd name="f39" fmla="*/ f33 f30 1"/>
                <a:gd name="f40" fmla="*/ f36 1 2"/>
                <a:gd name="f41" fmla="min f37 f36"/>
                <a:gd name="f42" fmla="+- f6 f40 0"/>
                <a:gd name="f43" fmla="*/ f41 f7 1"/>
                <a:gd name="f44" fmla="*/ f43 1 100000"/>
                <a:gd name="f45" fmla="*/ f42 f30 1"/>
                <a:gd name="f46" fmla="+- f33 0 f44"/>
                <a:gd name="f47" fmla="*/ f44 f30 1"/>
                <a:gd name="f48" fmla="*/ f46 1 2"/>
                <a:gd name="f49" fmla="+- f46 0 f44"/>
                <a:gd name="f50" fmla="*/ f46 f30 1"/>
                <a:gd name="f51" fmla="?: f49 f44 f6"/>
                <a:gd name="f52" fmla="?: f49 f46 f33"/>
                <a:gd name="f53" fmla="*/ f48 f30 1"/>
                <a:gd name="f54" fmla="*/ f51 f30 1"/>
                <a:gd name="f55" fmla="*/ f5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53" y="f35"/>
                </a:cxn>
                <a:cxn ang="f28">
                  <a:pos x="f47" y="f45"/>
                </a:cxn>
                <a:cxn ang="f29">
                  <a:pos x="f53" y="f38"/>
                </a:cxn>
              </a:cxnLst>
              <a:rect l="f54" t="f35" r="f55" b="f38"/>
              <a:pathLst>
                <a:path>
                  <a:moveTo>
                    <a:pt x="f35" y="f35"/>
                  </a:moveTo>
                  <a:lnTo>
                    <a:pt x="f50" y="f35"/>
                  </a:lnTo>
                  <a:lnTo>
                    <a:pt x="f39" y="f45"/>
                  </a:lnTo>
                  <a:lnTo>
                    <a:pt x="f50" y="f38"/>
                  </a:lnTo>
                  <a:lnTo>
                    <a:pt x="f35" y="f38"/>
                  </a:lnTo>
                  <a:lnTo>
                    <a:pt x="f47" y="f45"/>
                  </a:lnTo>
                  <a:close/>
                </a:path>
              </a:pathLst>
            </a:custGeom>
            <a:solidFill>
              <a:srgbClr val="1598E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endParaRPr>
            </a:p>
          </p:txBody>
        </p:sp>
        <p:sp>
          <p:nvSpPr>
            <p:cNvPr id="9" name="ZoneTexte 8"/>
            <p:cNvSpPr txBox="1"/>
            <p:nvPr/>
          </p:nvSpPr>
          <p:spPr>
            <a:xfrm>
              <a:off x="7442200" y="255872"/>
              <a:ext cx="21502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fr-FR" dirty="0">
                  <a:solidFill>
                    <a:srgbClr val="000000"/>
                  </a:solidFill>
                  <a:latin typeface="Times New Roman" pitchFamily="18"/>
                  <a:cs typeface="Times New Roman" pitchFamily="18"/>
                </a:rPr>
                <a:t>CONTEXTE ET PROBLEMATIQUE</a:t>
              </a:r>
            </a:p>
          </p:txBody>
        </p:sp>
      </p:grpSp>
      <p:sp>
        <p:nvSpPr>
          <p:cNvPr id="14" name="Rectangle 41">
            <a:extLst>
              <a:ext uri="{FF2B5EF4-FFF2-40B4-BE49-F238E27FC236}">
                <a16:creationId xmlns:a16="http://schemas.microsoft.com/office/drawing/2014/main" id="{F8A70CE4-76BA-4A30-934F-019C66FB981A}"/>
              </a:ext>
            </a:extLst>
          </p:cNvPr>
          <p:cNvSpPr/>
          <p:nvPr/>
        </p:nvSpPr>
        <p:spPr>
          <a:xfrm>
            <a:off x="166710" y="3985071"/>
            <a:ext cx="184727" cy="923333"/>
          </a:xfrm>
          <a:prstGeom prst="rect">
            <a:avLst/>
          </a:prstGeom>
          <a:noFill/>
          <a:ln cap="flat">
            <a:noFill/>
            <a:prstDash val="solid"/>
          </a:ln>
        </p:spPr>
        <p:txBody>
          <a:bodyPr vert="horz" wrap="none" lIns="91440" tIns="45720" rIns="91440" bIns="45720" anchor="t" anchorCtr="1" compatLnSpc="1">
            <a:sp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5400" b="0" i="0" u="none" strike="noStrike" kern="1200" cap="none" spc="0" baseline="0">
              <a:solidFill>
                <a:srgbClr val="000000"/>
              </a:solidFill>
              <a:effectLst>
                <a:outerShdw dist="19048" dir="2700000">
                  <a:srgbClr val="000000"/>
                </a:outerShdw>
              </a:effectLst>
              <a:uFillTx/>
              <a:latin typeface="Calibri"/>
            </a:endParaRPr>
          </a:p>
        </p:txBody>
      </p:sp>
      <p:grpSp>
        <p:nvGrpSpPr>
          <p:cNvPr id="15" name="Groupe 14"/>
          <p:cNvGrpSpPr/>
          <p:nvPr/>
        </p:nvGrpSpPr>
        <p:grpSpPr>
          <a:xfrm>
            <a:off x="464075" y="1091156"/>
            <a:ext cx="1771650" cy="1771650"/>
            <a:chOff x="1121536" y="3311842"/>
            <a:chExt cx="1771650" cy="1771650"/>
          </a:xfrm>
        </p:grpSpPr>
        <p:sp>
          <p:nvSpPr>
            <p:cNvPr id="16" name="Ellipse 15"/>
            <p:cNvSpPr/>
            <p:nvPr/>
          </p:nvSpPr>
          <p:spPr>
            <a:xfrm>
              <a:off x="1121536" y="3311842"/>
              <a:ext cx="1771650" cy="1771650"/>
            </a:xfrm>
            <a:prstGeom prst="ellipse">
              <a:avLst/>
            </a:prstGeom>
            <a:gradFill flip="none" rotWithShape="1">
              <a:gsLst>
                <a:gs pos="100000">
                  <a:srgbClr val="00B0F0"/>
                </a:gs>
                <a:gs pos="0">
                  <a:schemeClr val="bg1">
                    <a:lumMod val="75000"/>
                  </a:schemeClr>
                </a:gs>
              </a:gsLst>
              <a:lin ang="5400000" scaled="0"/>
              <a:tileRect/>
            </a:gradFill>
            <a:ln>
              <a:noFill/>
            </a:ln>
            <a:effectLst>
              <a:outerShdw blurRad="292100" dir="5400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omic Sans MS" panose="030F0702030302020204" pitchFamily="66" charset="0"/>
              </a:endParaRPr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1219389" y="3874502"/>
              <a:ext cx="155308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M" dirty="0">
                  <a:latin typeface="Comic Sans MS" panose="030F0702030302020204" pitchFamily="66" charset="0"/>
                </a:rPr>
                <a:t>Présentation de l’existant</a:t>
              </a:r>
              <a:endParaRPr lang="en-US" dirty="0">
                <a:latin typeface="Comic Sans MS" panose="030F0702030302020204" pitchFamily="66" charset="0"/>
              </a:endParaRPr>
            </a:p>
          </p:txBody>
        </p:sp>
      </p:grpSp>
      <p:grpSp>
        <p:nvGrpSpPr>
          <p:cNvPr id="18" name="Groupe 17"/>
          <p:cNvGrpSpPr/>
          <p:nvPr/>
        </p:nvGrpSpPr>
        <p:grpSpPr>
          <a:xfrm>
            <a:off x="448651" y="1076642"/>
            <a:ext cx="1771650" cy="1771650"/>
            <a:chOff x="3091561" y="4034862"/>
            <a:chExt cx="1771650" cy="1771650"/>
          </a:xfrm>
          <a:solidFill>
            <a:srgbClr val="7030A0"/>
          </a:solidFill>
        </p:grpSpPr>
        <p:sp>
          <p:nvSpPr>
            <p:cNvPr id="19" name="Ellipse 18"/>
            <p:cNvSpPr/>
            <p:nvPr/>
          </p:nvSpPr>
          <p:spPr>
            <a:xfrm>
              <a:off x="3091561" y="4034862"/>
              <a:ext cx="1771650" cy="1771650"/>
            </a:xfrm>
            <a:prstGeom prst="ellipse">
              <a:avLst/>
            </a:prstGeom>
            <a:grpFill/>
            <a:ln>
              <a:noFill/>
            </a:ln>
            <a:effectLst>
              <a:outerShdw blurRad="292100" dir="5400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omic Sans MS" panose="030F0702030302020204" pitchFamily="66" charset="0"/>
              </a:endParaRPr>
            </a:p>
          </p:txBody>
        </p:sp>
        <p:sp>
          <p:nvSpPr>
            <p:cNvPr id="20" name="ZoneTexte 19"/>
            <p:cNvSpPr txBox="1"/>
            <p:nvPr/>
          </p:nvSpPr>
          <p:spPr>
            <a:xfrm>
              <a:off x="3274441" y="4597522"/>
              <a:ext cx="140589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M" dirty="0">
                  <a:latin typeface="Comic Sans MS" panose="030F0702030302020204" pitchFamily="66" charset="0"/>
                </a:rPr>
                <a:t>Critique de l’existant</a:t>
              </a:r>
              <a:endParaRPr lang="en-US" dirty="0">
                <a:latin typeface="Comic Sans MS" panose="030F0702030302020204" pitchFamily="66" charset="0"/>
              </a:endParaRPr>
            </a:p>
          </p:txBody>
        </p:sp>
      </p:grpSp>
      <p:pic>
        <p:nvPicPr>
          <p:cNvPr id="21" name="Image 2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2954" y="2153236"/>
            <a:ext cx="2988248" cy="3315364"/>
          </a:xfrm>
          <a:prstGeom prst="rect">
            <a:avLst/>
          </a:prstGeom>
        </p:spPr>
      </p:pic>
      <p:pic>
        <p:nvPicPr>
          <p:cNvPr id="22" name="Imag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9070" y="2225583"/>
            <a:ext cx="3299224" cy="3315364"/>
          </a:xfrm>
          <a:prstGeom prst="rect">
            <a:avLst/>
          </a:prstGeom>
        </p:spPr>
      </p:pic>
      <p:sp>
        <p:nvSpPr>
          <p:cNvPr id="23" name="Rectangle 22"/>
          <p:cNvSpPr/>
          <p:nvPr/>
        </p:nvSpPr>
        <p:spPr>
          <a:xfrm>
            <a:off x="4732437" y="3163854"/>
            <a:ext cx="6176819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Aspect soft </a:t>
            </a:r>
            <a:r>
              <a:rPr lang="fr-FR" sz="2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skill</a:t>
            </a:r>
            <a:r>
              <a:rPr lang="fr-FR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pas assez aborder sur </a:t>
            </a:r>
            <a:r>
              <a:rPr lang="fr-FR" sz="2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</a:t>
            </a:r>
            <a:r>
              <a:rPr lang="fr-FR" sz="24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eetcode</a:t>
            </a:r>
            <a:endParaRPr lang="fr-FR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774114" y="3810918"/>
            <a:ext cx="419871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Feedback pas assez personnalisé</a:t>
            </a:r>
            <a:endParaRPr lang="fr-FR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774114" y="2571102"/>
            <a:ext cx="4814908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Aspect trop académique de LinkedIn </a:t>
            </a:r>
          </a:p>
          <a:p>
            <a:pPr algn="ctr"/>
            <a:endParaRPr lang="fr-FR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740739" y="4272583"/>
            <a:ext cx="184731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fr-FR" sz="2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967" y="5686768"/>
            <a:ext cx="1901064" cy="1171231"/>
          </a:xfrm>
          <a:prstGeom prst="rect">
            <a:avLst/>
          </a:prstGeom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202" y="5686769"/>
            <a:ext cx="2071693" cy="1171231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759" y="5686768"/>
            <a:ext cx="2328004" cy="113102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15131" y="4345493"/>
            <a:ext cx="74800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Les entretiens ne sont pas assez personnalisé immersif</a:t>
            </a:r>
            <a:endParaRPr lang="fr-FR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53" presetClass="entr" presetSubtype="16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31" grpId="0"/>
      <p:bldP spid="32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bg>
      <p:bgPr>
        <a:gradFill>
          <a:gsLst>
            <a:gs pos="0">
              <a:srgbClr val="FFFFFF"/>
            </a:gs>
            <a:gs pos="100000">
              <a:srgbClr val="DFE8C4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lèche : pentagone 27">
            <a:extLst>
              <a:ext uri="{FF2B5EF4-FFF2-40B4-BE49-F238E27FC236}">
                <a16:creationId xmlns:a16="http://schemas.microsoft.com/office/drawing/2014/main" id="{5A4FBADD-B549-438C-BBD1-CBA71B15757E}"/>
              </a:ext>
            </a:extLst>
          </p:cNvPr>
          <p:cNvSpPr/>
          <p:nvPr/>
        </p:nvSpPr>
        <p:spPr>
          <a:xfrm>
            <a:off x="0" y="189573"/>
            <a:ext cx="184996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30 f26 1"/>
              <a:gd name="f35" fmla="*/ f29 f26 1"/>
              <a:gd name="f36" fmla="*/ f32 1 2"/>
              <a:gd name="f37" fmla="min f33 f32"/>
              <a:gd name="f38" fmla="+- f6 f36 0"/>
              <a:gd name="f39" fmla="*/ f37 f7 1"/>
              <a:gd name="f40" fmla="*/ f39 1 100000"/>
              <a:gd name="f41" fmla="*/ f38 f26 1"/>
              <a:gd name="f42" fmla="+- f29 0 f40"/>
              <a:gd name="f43" fmla="+- f42 f29 0"/>
              <a:gd name="f44" fmla="*/ f42 1 2"/>
              <a:gd name="f45" fmla="*/ f42 f26 1"/>
              <a:gd name="f46" fmla="*/ f43 1 2"/>
              <a:gd name="f47" fmla="*/ f44 f26 1"/>
              <a:gd name="f48" fmla="*/ f46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7" y="f31"/>
              </a:cxn>
              <a:cxn ang="f25">
                <a:pos x="f47" y="f34"/>
              </a:cxn>
            </a:cxnLst>
            <a:rect l="f31" t="f31" r="f48" b="f34"/>
            <a:pathLst>
              <a:path>
                <a:moveTo>
                  <a:pt x="f31" y="f31"/>
                </a:moveTo>
                <a:lnTo>
                  <a:pt x="f45" y="f31"/>
                </a:lnTo>
                <a:lnTo>
                  <a:pt x="f35" y="f41"/>
                </a:lnTo>
                <a:lnTo>
                  <a:pt x="f45" y="f34"/>
                </a:lnTo>
                <a:lnTo>
                  <a:pt x="f31" y="f34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PLAN</a:t>
            </a:r>
          </a:p>
        </p:txBody>
      </p:sp>
      <p:sp>
        <p:nvSpPr>
          <p:cNvPr id="24" name="Flèche : chevron 28">
            <a:extLst>
              <a:ext uri="{FF2B5EF4-FFF2-40B4-BE49-F238E27FC236}">
                <a16:creationId xmlns:a16="http://schemas.microsoft.com/office/drawing/2014/main" id="{5392D659-84CB-4242-9B0C-0D776CEA8208}"/>
              </a:ext>
            </a:extLst>
          </p:cNvPr>
          <p:cNvSpPr/>
          <p:nvPr/>
        </p:nvSpPr>
        <p:spPr>
          <a:xfrm>
            <a:off x="1516568" y="189573"/>
            <a:ext cx="308888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GENERALE</a:t>
            </a:r>
          </a:p>
        </p:txBody>
      </p:sp>
      <p:sp>
        <p:nvSpPr>
          <p:cNvPr id="25" name="Flèche : chevron 29">
            <a:extLst>
              <a:ext uri="{FF2B5EF4-FFF2-40B4-BE49-F238E27FC236}">
                <a16:creationId xmlns:a16="http://schemas.microsoft.com/office/drawing/2014/main" id="{2BA12BA9-25DA-44F6-B88C-9A4A2A054A99}"/>
              </a:ext>
            </a:extLst>
          </p:cNvPr>
          <p:cNvSpPr/>
          <p:nvPr/>
        </p:nvSpPr>
        <p:spPr>
          <a:xfrm>
            <a:off x="7077574" y="189573"/>
            <a:ext cx="2467279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cs typeface="Times New Roman" pitchFamily="18"/>
            </a:endParaRPr>
          </a:p>
        </p:txBody>
      </p:sp>
      <p:sp>
        <p:nvSpPr>
          <p:cNvPr id="26" name="Flèche : chevron 30">
            <a:extLst>
              <a:ext uri="{FF2B5EF4-FFF2-40B4-BE49-F238E27FC236}">
                <a16:creationId xmlns:a16="http://schemas.microsoft.com/office/drawing/2014/main" id="{9D4F77F6-6605-4978-82C8-79B8C5BE1231}"/>
              </a:ext>
            </a:extLst>
          </p:cNvPr>
          <p:cNvSpPr/>
          <p:nvPr/>
        </p:nvSpPr>
        <p:spPr>
          <a:xfrm>
            <a:off x="4278642" y="189573"/>
            <a:ext cx="3118954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PRESENTATION DE L’ENTREPRISE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7356705" y="267112"/>
            <a:ext cx="20947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CONTEXTE ET PROBLEMATIQUE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8" name="Groupe 27"/>
          <p:cNvGrpSpPr/>
          <p:nvPr/>
        </p:nvGrpSpPr>
        <p:grpSpPr>
          <a:xfrm>
            <a:off x="243189" y="1091156"/>
            <a:ext cx="2213422" cy="1771650"/>
            <a:chOff x="900650" y="3311842"/>
            <a:chExt cx="2213422" cy="1771650"/>
          </a:xfrm>
        </p:grpSpPr>
        <p:sp>
          <p:nvSpPr>
            <p:cNvPr id="29" name="Ellipse 28"/>
            <p:cNvSpPr/>
            <p:nvPr/>
          </p:nvSpPr>
          <p:spPr>
            <a:xfrm>
              <a:off x="1121536" y="3311842"/>
              <a:ext cx="1771650" cy="1771650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  <a:effectLst>
              <a:outerShdw blurRad="292100" dir="5400000" algn="ctr" rotWithShape="0">
                <a:srgbClr val="000000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omic Sans MS" panose="030F0702030302020204" pitchFamily="66" charset="0"/>
              </a:endParaRPr>
            </a:p>
          </p:txBody>
        </p:sp>
        <p:sp>
          <p:nvSpPr>
            <p:cNvPr id="30" name="ZoneTexte 29"/>
            <p:cNvSpPr txBox="1"/>
            <p:nvPr/>
          </p:nvSpPr>
          <p:spPr>
            <a:xfrm>
              <a:off x="900650" y="4028390"/>
              <a:ext cx="22134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M" sz="1600" dirty="0">
                  <a:latin typeface="Comic Sans MS" panose="030F0702030302020204" pitchFamily="66" charset="0"/>
                </a:rPr>
                <a:t>PROBLEMATIQUE</a:t>
              </a:r>
              <a:endParaRPr lang="en-US" sz="1600" dirty="0">
                <a:latin typeface="Comic Sans MS" panose="030F0702030302020204" pitchFamily="66" charset="0"/>
              </a:endParaRPr>
            </a:p>
          </p:txBody>
        </p:sp>
      </p:grp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9270" y="2445208"/>
            <a:ext cx="2365743" cy="295717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5217177" y="3231299"/>
            <a:ext cx="6373768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800" b="1" smtClean="0">
                <a:latin typeface="Candara" panose="020E0502030303020204" pitchFamily="34" charset="0"/>
                <a:ea typeface="Calibri" panose="020F0502020204030204" pitchFamily="34" charset="0"/>
              </a:rPr>
              <a:t>COMMENT OFFRIR </a:t>
            </a:r>
            <a:r>
              <a:rPr lang="fr-FR" sz="2800" b="1" dirty="0" smtClean="0">
                <a:latin typeface="Candara" panose="020E0502030303020204" pitchFamily="34" charset="0"/>
                <a:ea typeface="Calibri" panose="020F0502020204030204" pitchFamily="34" charset="0"/>
              </a:rPr>
              <a:t>UNE PREPARATION HARD ET SOFT </a:t>
            </a:r>
            <a:r>
              <a:rPr lang="fr-FR" sz="2800" b="1" smtClean="0">
                <a:latin typeface="Candara" panose="020E0502030303020204" pitchFamily="34" charset="0"/>
                <a:ea typeface="Calibri" panose="020F0502020204030204" pitchFamily="34" charset="0"/>
              </a:rPr>
              <a:t>SKILL </a:t>
            </a:r>
            <a:r>
              <a:rPr lang="fr-FR" sz="2800" b="1" smtClean="0">
                <a:latin typeface="Candara" panose="020E0502030303020204" pitchFamily="34" charset="0"/>
                <a:ea typeface="Calibri" panose="020F0502020204030204" pitchFamily="34" charset="0"/>
              </a:rPr>
              <a:t>AYANT LE MEILLEUR WORKFLOW POSSIBLE POUR DES </a:t>
            </a:r>
            <a:r>
              <a:rPr lang="fr-FR" sz="2800" b="1" dirty="0" smtClean="0">
                <a:latin typeface="Candara" panose="020E0502030303020204" pitchFamily="34" charset="0"/>
                <a:ea typeface="Calibri" panose="020F0502020204030204" pitchFamily="34" charset="0"/>
              </a:rPr>
              <a:t>DEVELOPPEURS EN RECHERCHE D’EMPLOI OU DE MISSIONS ET SOUHAITANT S’AMELIORER DANS LE LEUR </a:t>
            </a:r>
            <a:r>
              <a:rPr lang="fr-FR" sz="2800" b="1" smtClean="0">
                <a:latin typeface="Candara" panose="020E0502030303020204" pitchFamily="34" charset="0"/>
                <a:ea typeface="Calibri" panose="020F0502020204030204" pitchFamily="34" charset="0"/>
              </a:rPr>
              <a:t>DOMAINES </a:t>
            </a:r>
            <a:r>
              <a:rPr lang="fr-FR" sz="2800" b="1" smtClean="0">
                <a:latin typeface="Candara" panose="020E0502030303020204" pitchFamily="34" charset="0"/>
                <a:ea typeface="Calibri" panose="020F0502020204030204" pitchFamily="34" charset="0"/>
              </a:rPr>
              <a:t>D’EXPERTISE?</a:t>
            </a:r>
            <a:endParaRPr lang="fr-FR" sz="2800" dirty="0">
              <a:latin typeface="Candara" panose="020E0502030303020204" pitchFamily="34" charset="0"/>
            </a:endParaRPr>
          </a:p>
        </p:txBody>
      </p:sp>
      <p:sp>
        <p:nvSpPr>
          <p:cNvPr id="33" name="Flèche : pentagone 22">
            <a:extLst>
              <a:ext uri="{FF2B5EF4-FFF2-40B4-BE49-F238E27FC236}">
                <a16:creationId xmlns:a16="http://schemas.microsoft.com/office/drawing/2014/main" id="{90AA9A36-DFB7-47EC-B997-F3DC2390F1DA}"/>
              </a:ext>
            </a:extLst>
          </p:cNvPr>
          <p:cNvSpPr/>
          <p:nvPr/>
        </p:nvSpPr>
        <p:spPr>
          <a:xfrm>
            <a:off x="0" y="189573"/>
            <a:ext cx="184996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30 f26 1"/>
              <a:gd name="f35" fmla="*/ f29 f26 1"/>
              <a:gd name="f36" fmla="*/ f32 1 2"/>
              <a:gd name="f37" fmla="min f33 f32"/>
              <a:gd name="f38" fmla="+- f6 f36 0"/>
              <a:gd name="f39" fmla="*/ f37 f7 1"/>
              <a:gd name="f40" fmla="*/ f39 1 100000"/>
              <a:gd name="f41" fmla="*/ f38 f26 1"/>
              <a:gd name="f42" fmla="+- f29 0 f40"/>
              <a:gd name="f43" fmla="+- f42 f29 0"/>
              <a:gd name="f44" fmla="*/ f42 1 2"/>
              <a:gd name="f45" fmla="*/ f42 f26 1"/>
              <a:gd name="f46" fmla="*/ f43 1 2"/>
              <a:gd name="f47" fmla="*/ f44 f26 1"/>
              <a:gd name="f48" fmla="*/ f46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7" y="f31"/>
              </a:cxn>
              <a:cxn ang="f25">
                <a:pos x="f47" y="f34"/>
              </a:cxn>
            </a:cxnLst>
            <a:rect l="f31" t="f31" r="f48" b="f34"/>
            <a:pathLst>
              <a:path>
                <a:moveTo>
                  <a:pt x="f31" y="f31"/>
                </a:moveTo>
                <a:lnTo>
                  <a:pt x="f45" y="f31"/>
                </a:lnTo>
                <a:lnTo>
                  <a:pt x="f35" y="f41"/>
                </a:lnTo>
                <a:lnTo>
                  <a:pt x="f45" y="f34"/>
                </a:lnTo>
                <a:lnTo>
                  <a:pt x="f31" y="f34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PLAN</a:t>
            </a:r>
          </a:p>
        </p:txBody>
      </p:sp>
      <p:sp>
        <p:nvSpPr>
          <p:cNvPr id="34" name="Flèche : chevron 23">
            <a:extLst>
              <a:ext uri="{FF2B5EF4-FFF2-40B4-BE49-F238E27FC236}">
                <a16:creationId xmlns:a16="http://schemas.microsoft.com/office/drawing/2014/main" id="{7771BB67-A887-498E-B1E8-8D291E27BFD5}"/>
              </a:ext>
            </a:extLst>
          </p:cNvPr>
          <p:cNvSpPr/>
          <p:nvPr/>
        </p:nvSpPr>
        <p:spPr>
          <a:xfrm>
            <a:off x="1538871" y="189573"/>
            <a:ext cx="308888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GENERALE</a:t>
            </a:r>
          </a:p>
        </p:txBody>
      </p:sp>
      <p:sp>
        <p:nvSpPr>
          <p:cNvPr id="38" name="Flèche : chevron 27">
            <a:extLst>
              <a:ext uri="{FF2B5EF4-FFF2-40B4-BE49-F238E27FC236}">
                <a16:creationId xmlns:a16="http://schemas.microsoft.com/office/drawing/2014/main" id="{CEB865CE-516B-4880-BD1F-7D152893A66A}"/>
              </a:ext>
            </a:extLst>
          </p:cNvPr>
          <p:cNvSpPr/>
          <p:nvPr/>
        </p:nvSpPr>
        <p:spPr>
          <a:xfrm>
            <a:off x="4323246" y="189573"/>
            <a:ext cx="3118954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PRESENTATION DE L’ENTREPRISE</a:t>
            </a:r>
          </a:p>
        </p:txBody>
      </p:sp>
      <p:grpSp>
        <p:nvGrpSpPr>
          <p:cNvPr id="39" name="Groupe 38"/>
          <p:cNvGrpSpPr/>
          <p:nvPr/>
        </p:nvGrpSpPr>
        <p:grpSpPr>
          <a:xfrm>
            <a:off x="7155637" y="189574"/>
            <a:ext cx="2467279" cy="778931"/>
            <a:chOff x="7155637" y="189574"/>
            <a:chExt cx="2467279" cy="778931"/>
          </a:xfrm>
        </p:grpSpPr>
        <p:sp>
          <p:nvSpPr>
            <p:cNvPr id="40" name="Flèche : chevron 26">
              <a:extLst>
                <a:ext uri="{FF2B5EF4-FFF2-40B4-BE49-F238E27FC236}">
                  <a16:creationId xmlns:a16="http://schemas.microsoft.com/office/drawing/2014/main" id="{BDCB3016-C8E5-431F-A197-1D94FB96E240}"/>
                </a:ext>
              </a:extLst>
            </p:cNvPr>
            <p:cNvSpPr/>
            <p:nvPr/>
          </p:nvSpPr>
          <p:spPr>
            <a:xfrm>
              <a:off x="7155637" y="189574"/>
              <a:ext cx="2467279" cy="778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270"/>
                <a:gd name="f10" fmla="+- 0 0 -180"/>
                <a:gd name="f11" fmla="abs f3"/>
                <a:gd name="f12" fmla="abs f4"/>
                <a:gd name="f13" fmla="abs f5"/>
                <a:gd name="f14" fmla="*/ f8 f0 1"/>
                <a:gd name="f15" fmla="*/ f9 f0 1"/>
                <a:gd name="f16" fmla="*/ f10 f0 1"/>
                <a:gd name="f17" fmla="?: f11 f3 1"/>
                <a:gd name="f18" fmla="?: f12 f4 1"/>
                <a:gd name="f19" fmla="?: f13 f5 1"/>
                <a:gd name="f20" fmla="*/ f14 1 f2"/>
                <a:gd name="f21" fmla="*/ f15 1 f2"/>
                <a:gd name="f22" fmla="*/ f16 1 f2"/>
                <a:gd name="f23" fmla="*/ f17 1 21600"/>
                <a:gd name="f24" fmla="*/ f18 1 21600"/>
                <a:gd name="f25" fmla="*/ 21600 f17 1"/>
                <a:gd name="f26" fmla="*/ 21600 f18 1"/>
                <a:gd name="f27" fmla="+- f20 0 f1"/>
                <a:gd name="f28" fmla="+- f21 0 f1"/>
                <a:gd name="f29" fmla="+- f22 0 f1"/>
                <a:gd name="f30" fmla="min f24 f23"/>
                <a:gd name="f31" fmla="*/ f25 1 f19"/>
                <a:gd name="f32" fmla="*/ f26 1 f19"/>
                <a:gd name="f33" fmla="val f31"/>
                <a:gd name="f34" fmla="val f32"/>
                <a:gd name="f35" fmla="*/ f6 f30 1"/>
                <a:gd name="f36" fmla="+- f34 0 f6"/>
                <a:gd name="f37" fmla="+- f33 0 f6"/>
                <a:gd name="f38" fmla="*/ f34 f30 1"/>
                <a:gd name="f39" fmla="*/ f33 f30 1"/>
                <a:gd name="f40" fmla="*/ f36 1 2"/>
                <a:gd name="f41" fmla="min f37 f36"/>
                <a:gd name="f42" fmla="+- f6 f40 0"/>
                <a:gd name="f43" fmla="*/ f41 f7 1"/>
                <a:gd name="f44" fmla="*/ f43 1 100000"/>
                <a:gd name="f45" fmla="*/ f42 f30 1"/>
                <a:gd name="f46" fmla="+- f33 0 f44"/>
                <a:gd name="f47" fmla="*/ f44 f30 1"/>
                <a:gd name="f48" fmla="*/ f46 1 2"/>
                <a:gd name="f49" fmla="+- f46 0 f44"/>
                <a:gd name="f50" fmla="*/ f46 f30 1"/>
                <a:gd name="f51" fmla="?: f49 f44 f6"/>
                <a:gd name="f52" fmla="?: f49 f46 f33"/>
                <a:gd name="f53" fmla="*/ f48 f30 1"/>
                <a:gd name="f54" fmla="*/ f51 f30 1"/>
                <a:gd name="f55" fmla="*/ f5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53" y="f35"/>
                </a:cxn>
                <a:cxn ang="f28">
                  <a:pos x="f47" y="f45"/>
                </a:cxn>
                <a:cxn ang="f29">
                  <a:pos x="f53" y="f38"/>
                </a:cxn>
              </a:cxnLst>
              <a:rect l="f54" t="f35" r="f55" b="f38"/>
              <a:pathLst>
                <a:path>
                  <a:moveTo>
                    <a:pt x="f35" y="f35"/>
                  </a:moveTo>
                  <a:lnTo>
                    <a:pt x="f50" y="f35"/>
                  </a:lnTo>
                  <a:lnTo>
                    <a:pt x="f39" y="f45"/>
                  </a:lnTo>
                  <a:lnTo>
                    <a:pt x="f50" y="f38"/>
                  </a:lnTo>
                  <a:lnTo>
                    <a:pt x="f35" y="f38"/>
                  </a:lnTo>
                  <a:lnTo>
                    <a:pt x="f47" y="f45"/>
                  </a:lnTo>
                  <a:close/>
                </a:path>
              </a:pathLst>
            </a:custGeom>
            <a:solidFill>
              <a:srgbClr val="1598E1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endParaRPr>
            </a:p>
          </p:txBody>
        </p:sp>
        <p:sp>
          <p:nvSpPr>
            <p:cNvPr id="41" name="ZoneTexte 40"/>
            <p:cNvSpPr txBox="1"/>
            <p:nvPr/>
          </p:nvSpPr>
          <p:spPr>
            <a:xfrm>
              <a:off x="7442200" y="255872"/>
              <a:ext cx="21502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fr-FR" dirty="0">
                  <a:solidFill>
                    <a:srgbClr val="000000"/>
                  </a:solidFill>
                  <a:latin typeface="Times New Roman" pitchFamily="18"/>
                  <a:cs typeface="Times New Roman" pitchFamily="18"/>
                </a:rPr>
                <a:t>CONTEXTE ET PROBLEMATIQUE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FFFF"/>
            </a:gs>
            <a:gs pos="100000">
              <a:srgbClr val="DFE8C4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lèche : pentagone 27">
            <a:extLst>
              <a:ext uri="{FF2B5EF4-FFF2-40B4-BE49-F238E27FC236}">
                <a16:creationId xmlns:a16="http://schemas.microsoft.com/office/drawing/2014/main" id="{5A4FBADD-B549-438C-BBD1-CBA71B15757E}"/>
              </a:ext>
            </a:extLst>
          </p:cNvPr>
          <p:cNvSpPr/>
          <p:nvPr/>
        </p:nvSpPr>
        <p:spPr>
          <a:xfrm>
            <a:off x="0" y="189573"/>
            <a:ext cx="184996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30 f26 1"/>
              <a:gd name="f35" fmla="*/ f29 f26 1"/>
              <a:gd name="f36" fmla="*/ f32 1 2"/>
              <a:gd name="f37" fmla="min f33 f32"/>
              <a:gd name="f38" fmla="+- f6 f36 0"/>
              <a:gd name="f39" fmla="*/ f37 f7 1"/>
              <a:gd name="f40" fmla="*/ f39 1 100000"/>
              <a:gd name="f41" fmla="*/ f38 f26 1"/>
              <a:gd name="f42" fmla="+- f29 0 f40"/>
              <a:gd name="f43" fmla="+- f42 f29 0"/>
              <a:gd name="f44" fmla="*/ f42 1 2"/>
              <a:gd name="f45" fmla="*/ f42 f26 1"/>
              <a:gd name="f46" fmla="*/ f43 1 2"/>
              <a:gd name="f47" fmla="*/ f44 f26 1"/>
              <a:gd name="f48" fmla="*/ f46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7" y="f31"/>
              </a:cxn>
              <a:cxn ang="f25">
                <a:pos x="f47" y="f34"/>
              </a:cxn>
            </a:cxnLst>
            <a:rect l="f31" t="f31" r="f48" b="f34"/>
            <a:pathLst>
              <a:path>
                <a:moveTo>
                  <a:pt x="f31" y="f31"/>
                </a:moveTo>
                <a:lnTo>
                  <a:pt x="f45" y="f31"/>
                </a:lnTo>
                <a:lnTo>
                  <a:pt x="f35" y="f41"/>
                </a:lnTo>
                <a:lnTo>
                  <a:pt x="f45" y="f34"/>
                </a:lnTo>
                <a:lnTo>
                  <a:pt x="f31" y="f34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PLAN</a:t>
            </a:r>
          </a:p>
        </p:txBody>
      </p:sp>
      <p:sp>
        <p:nvSpPr>
          <p:cNvPr id="24" name="Flèche : chevron 28">
            <a:extLst>
              <a:ext uri="{FF2B5EF4-FFF2-40B4-BE49-F238E27FC236}">
                <a16:creationId xmlns:a16="http://schemas.microsoft.com/office/drawing/2014/main" id="{5392D659-84CB-4242-9B0C-0D776CEA8208}"/>
              </a:ext>
            </a:extLst>
          </p:cNvPr>
          <p:cNvSpPr/>
          <p:nvPr/>
        </p:nvSpPr>
        <p:spPr>
          <a:xfrm>
            <a:off x="1516568" y="189573"/>
            <a:ext cx="308888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GENERALE</a:t>
            </a:r>
          </a:p>
        </p:txBody>
      </p:sp>
      <p:sp>
        <p:nvSpPr>
          <p:cNvPr id="25" name="Flèche : chevron 29">
            <a:extLst>
              <a:ext uri="{FF2B5EF4-FFF2-40B4-BE49-F238E27FC236}">
                <a16:creationId xmlns:a16="http://schemas.microsoft.com/office/drawing/2014/main" id="{2BA12BA9-25DA-44F6-B88C-9A4A2A054A99}"/>
              </a:ext>
            </a:extLst>
          </p:cNvPr>
          <p:cNvSpPr/>
          <p:nvPr/>
        </p:nvSpPr>
        <p:spPr>
          <a:xfrm>
            <a:off x="7077574" y="189573"/>
            <a:ext cx="2467279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cs typeface="Times New Roman" pitchFamily="18"/>
            </a:endParaRPr>
          </a:p>
        </p:txBody>
      </p:sp>
      <p:sp>
        <p:nvSpPr>
          <p:cNvPr id="26" name="Flèche : chevron 30">
            <a:extLst>
              <a:ext uri="{FF2B5EF4-FFF2-40B4-BE49-F238E27FC236}">
                <a16:creationId xmlns:a16="http://schemas.microsoft.com/office/drawing/2014/main" id="{9D4F77F6-6605-4978-82C8-79B8C5BE1231}"/>
              </a:ext>
            </a:extLst>
          </p:cNvPr>
          <p:cNvSpPr/>
          <p:nvPr/>
        </p:nvSpPr>
        <p:spPr>
          <a:xfrm>
            <a:off x="4278642" y="189573"/>
            <a:ext cx="3118954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PRESENTATION DE L’ENTREPRISE</a:t>
            </a:r>
          </a:p>
        </p:txBody>
      </p:sp>
      <p:sp>
        <p:nvSpPr>
          <p:cNvPr id="35" name="ZoneTexte 34"/>
          <p:cNvSpPr txBox="1"/>
          <p:nvPr/>
        </p:nvSpPr>
        <p:spPr>
          <a:xfrm>
            <a:off x="7469288" y="250533"/>
            <a:ext cx="1949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CONTEXTE ET </a:t>
            </a:r>
            <a:r>
              <a:rPr lang="en-CA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PROBLEMATIQUE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7" name="Groupe 36"/>
          <p:cNvGrpSpPr/>
          <p:nvPr/>
        </p:nvGrpSpPr>
        <p:grpSpPr>
          <a:xfrm>
            <a:off x="9227713" y="189573"/>
            <a:ext cx="2592580" cy="778931"/>
            <a:chOff x="9227713" y="189573"/>
            <a:chExt cx="2592580" cy="778931"/>
          </a:xfrm>
        </p:grpSpPr>
        <p:sp>
          <p:nvSpPr>
            <p:cNvPr id="27" name="Flèche : chevron 31">
              <a:extLst>
                <a:ext uri="{FF2B5EF4-FFF2-40B4-BE49-F238E27FC236}">
                  <a16:creationId xmlns:a16="http://schemas.microsoft.com/office/drawing/2014/main" id="{41A43606-0462-4E06-B087-15212AEB37F9}"/>
                </a:ext>
              </a:extLst>
            </p:cNvPr>
            <p:cNvSpPr/>
            <p:nvPr/>
          </p:nvSpPr>
          <p:spPr>
            <a:xfrm>
              <a:off x="9227713" y="189573"/>
              <a:ext cx="2592580" cy="778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270"/>
                <a:gd name="f10" fmla="+- 0 0 -180"/>
                <a:gd name="f11" fmla="abs f3"/>
                <a:gd name="f12" fmla="abs f4"/>
                <a:gd name="f13" fmla="abs f5"/>
                <a:gd name="f14" fmla="*/ f8 f0 1"/>
                <a:gd name="f15" fmla="*/ f9 f0 1"/>
                <a:gd name="f16" fmla="*/ f10 f0 1"/>
                <a:gd name="f17" fmla="?: f11 f3 1"/>
                <a:gd name="f18" fmla="?: f12 f4 1"/>
                <a:gd name="f19" fmla="?: f13 f5 1"/>
                <a:gd name="f20" fmla="*/ f14 1 f2"/>
                <a:gd name="f21" fmla="*/ f15 1 f2"/>
                <a:gd name="f22" fmla="*/ f16 1 f2"/>
                <a:gd name="f23" fmla="*/ f17 1 21600"/>
                <a:gd name="f24" fmla="*/ f18 1 21600"/>
                <a:gd name="f25" fmla="*/ 21600 f17 1"/>
                <a:gd name="f26" fmla="*/ 21600 f18 1"/>
                <a:gd name="f27" fmla="+- f20 0 f1"/>
                <a:gd name="f28" fmla="+- f21 0 f1"/>
                <a:gd name="f29" fmla="+- f22 0 f1"/>
                <a:gd name="f30" fmla="min f24 f23"/>
                <a:gd name="f31" fmla="*/ f25 1 f19"/>
                <a:gd name="f32" fmla="*/ f26 1 f19"/>
                <a:gd name="f33" fmla="val f31"/>
                <a:gd name="f34" fmla="val f32"/>
                <a:gd name="f35" fmla="*/ f6 f30 1"/>
                <a:gd name="f36" fmla="+- f34 0 f6"/>
                <a:gd name="f37" fmla="+- f33 0 f6"/>
                <a:gd name="f38" fmla="*/ f34 f30 1"/>
                <a:gd name="f39" fmla="*/ f33 f30 1"/>
                <a:gd name="f40" fmla="*/ f36 1 2"/>
                <a:gd name="f41" fmla="min f37 f36"/>
                <a:gd name="f42" fmla="+- f6 f40 0"/>
                <a:gd name="f43" fmla="*/ f41 f7 1"/>
                <a:gd name="f44" fmla="*/ f43 1 100000"/>
                <a:gd name="f45" fmla="*/ f42 f30 1"/>
                <a:gd name="f46" fmla="+- f33 0 f44"/>
                <a:gd name="f47" fmla="*/ f44 f30 1"/>
                <a:gd name="f48" fmla="*/ f46 1 2"/>
                <a:gd name="f49" fmla="+- f46 0 f44"/>
                <a:gd name="f50" fmla="*/ f46 f30 1"/>
                <a:gd name="f51" fmla="?: f49 f44 f6"/>
                <a:gd name="f52" fmla="?: f49 f46 f33"/>
                <a:gd name="f53" fmla="*/ f48 f30 1"/>
                <a:gd name="f54" fmla="*/ f51 f30 1"/>
                <a:gd name="f55" fmla="*/ f5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53" y="f35"/>
                </a:cxn>
                <a:cxn ang="f28">
                  <a:pos x="f47" y="f45"/>
                </a:cxn>
                <a:cxn ang="f29">
                  <a:pos x="f53" y="f38"/>
                </a:cxn>
              </a:cxnLst>
              <a:rect l="f54" t="f35" r="f55" b="f38"/>
              <a:pathLst>
                <a:path>
                  <a:moveTo>
                    <a:pt x="f35" y="f35"/>
                  </a:moveTo>
                  <a:lnTo>
                    <a:pt x="f50" y="f35"/>
                  </a:lnTo>
                  <a:lnTo>
                    <a:pt x="f39" y="f45"/>
                  </a:lnTo>
                  <a:lnTo>
                    <a:pt x="f50" y="f38"/>
                  </a:lnTo>
                  <a:lnTo>
                    <a:pt x="f35" y="f38"/>
                  </a:lnTo>
                  <a:lnTo>
                    <a:pt x="f47" y="f45"/>
                  </a:lnTo>
                  <a:close/>
                </a:path>
              </a:pathLst>
            </a:custGeom>
            <a:solidFill>
              <a:srgbClr val="B572C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endParaRPr>
            </a:p>
          </p:txBody>
        </p:sp>
        <p:sp>
          <p:nvSpPr>
            <p:cNvPr id="36" name="ZoneTexte 35"/>
            <p:cNvSpPr txBox="1"/>
            <p:nvPr/>
          </p:nvSpPr>
          <p:spPr>
            <a:xfrm>
              <a:off x="9644164" y="389032"/>
              <a:ext cx="21581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METHODOLOGIE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20" name="Imag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6754" y="1992992"/>
            <a:ext cx="4430494" cy="3772305"/>
          </a:xfrm>
          <a:prstGeom prst="rect">
            <a:avLst/>
          </a:prstGeom>
        </p:spPr>
      </p:pic>
      <p:pic>
        <p:nvPicPr>
          <p:cNvPr id="28" name="Image 2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2862" y="1567079"/>
            <a:ext cx="6369436" cy="437652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20557" y="1097501"/>
            <a:ext cx="5676754" cy="126188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Ø"/>
            </a:pPr>
            <a:r>
              <a:rPr lang="fr-F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Bright" panose="02040602050505020304" pitchFamily="18" charset="0"/>
              </a:rPr>
              <a:t>LANGAGE DE MODELISATION: </a:t>
            </a:r>
            <a:r>
              <a:rPr lang="fr-FR" sz="4400" b="1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Bright" panose="02040602050505020304" pitchFamily="18" charset="0"/>
              </a:rPr>
              <a:t>UML</a:t>
            </a:r>
          </a:p>
        </p:txBody>
      </p:sp>
      <p:sp>
        <p:nvSpPr>
          <p:cNvPr id="29" name="Rectangle 28"/>
          <p:cNvSpPr/>
          <p:nvPr/>
        </p:nvSpPr>
        <p:spPr>
          <a:xfrm>
            <a:off x="178417" y="2617260"/>
            <a:ext cx="5676754" cy="126188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Ø"/>
            </a:pPr>
            <a:r>
              <a:rPr lang="fr-FR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Bright" panose="02040602050505020304" pitchFamily="18" charset="0"/>
              </a:rPr>
              <a:t>PROCESSUS UTILISE: </a:t>
            </a:r>
            <a:r>
              <a:rPr lang="fr-FR" sz="4400" b="1" cap="none" spc="0" dirty="0">
                <a:ln w="0"/>
                <a:solidFill>
                  <a:srgbClr val="00B05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ucida Bright" panose="02040602050505020304" pitchFamily="18" charset="0"/>
              </a:rPr>
              <a:t>2TUP</a:t>
            </a:r>
            <a:endParaRPr lang="fr-FR" sz="6000" b="1" cap="none" spc="0" dirty="0">
              <a:ln w="0"/>
              <a:solidFill>
                <a:srgbClr val="00B05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Lucida Bright" panose="020406020505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7007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honeycomb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oupe 59"/>
          <p:cNvGrpSpPr/>
          <p:nvPr/>
        </p:nvGrpSpPr>
        <p:grpSpPr>
          <a:xfrm>
            <a:off x="9198353" y="192354"/>
            <a:ext cx="2592580" cy="778931"/>
            <a:chOff x="9227713" y="189573"/>
            <a:chExt cx="2592580" cy="778931"/>
          </a:xfrm>
        </p:grpSpPr>
        <p:sp>
          <p:nvSpPr>
            <p:cNvPr id="63" name="Flèche : chevron 31">
              <a:extLst>
                <a:ext uri="{FF2B5EF4-FFF2-40B4-BE49-F238E27FC236}">
                  <a16:creationId xmlns:a16="http://schemas.microsoft.com/office/drawing/2014/main" id="{41A43606-0462-4E06-B087-15212AEB37F9}"/>
                </a:ext>
              </a:extLst>
            </p:cNvPr>
            <p:cNvSpPr/>
            <p:nvPr/>
          </p:nvSpPr>
          <p:spPr>
            <a:xfrm>
              <a:off x="9227713" y="189573"/>
              <a:ext cx="2592580" cy="778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270"/>
                <a:gd name="f10" fmla="+- 0 0 -180"/>
                <a:gd name="f11" fmla="abs f3"/>
                <a:gd name="f12" fmla="abs f4"/>
                <a:gd name="f13" fmla="abs f5"/>
                <a:gd name="f14" fmla="*/ f8 f0 1"/>
                <a:gd name="f15" fmla="*/ f9 f0 1"/>
                <a:gd name="f16" fmla="*/ f10 f0 1"/>
                <a:gd name="f17" fmla="?: f11 f3 1"/>
                <a:gd name="f18" fmla="?: f12 f4 1"/>
                <a:gd name="f19" fmla="?: f13 f5 1"/>
                <a:gd name="f20" fmla="*/ f14 1 f2"/>
                <a:gd name="f21" fmla="*/ f15 1 f2"/>
                <a:gd name="f22" fmla="*/ f16 1 f2"/>
                <a:gd name="f23" fmla="*/ f17 1 21600"/>
                <a:gd name="f24" fmla="*/ f18 1 21600"/>
                <a:gd name="f25" fmla="*/ 21600 f17 1"/>
                <a:gd name="f26" fmla="*/ 21600 f18 1"/>
                <a:gd name="f27" fmla="+- f20 0 f1"/>
                <a:gd name="f28" fmla="+- f21 0 f1"/>
                <a:gd name="f29" fmla="+- f22 0 f1"/>
                <a:gd name="f30" fmla="min f24 f23"/>
                <a:gd name="f31" fmla="*/ f25 1 f19"/>
                <a:gd name="f32" fmla="*/ f26 1 f19"/>
                <a:gd name="f33" fmla="val f31"/>
                <a:gd name="f34" fmla="val f32"/>
                <a:gd name="f35" fmla="*/ f6 f30 1"/>
                <a:gd name="f36" fmla="+- f34 0 f6"/>
                <a:gd name="f37" fmla="+- f33 0 f6"/>
                <a:gd name="f38" fmla="*/ f34 f30 1"/>
                <a:gd name="f39" fmla="*/ f33 f30 1"/>
                <a:gd name="f40" fmla="*/ f36 1 2"/>
                <a:gd name="f41" fmla="min f37 f36"/>
                <a:gd name="f42" fmla="+- f6 f40 0"/>
                <a:gd name="f43" fmla="*/ f41 f7 1"/>
                <a:gd name="f44" fmla="*/ f43 1 100000"/>
                <a:gd name="f45" fmla="*/ f42 f30 1"/>
                <a:gd name="f46" fmla="+- f33 0 f44"/>
                <a:gd name="f47" fmla="*/ f44 f30 1"/>
                <a:gd name="f48" fmla="*/ f46 1 2"/>
                <a:gd name="f49" fmla="+- f46 0 f44"/>
                <a:gd name="f50" fmla="*/ f46 f30 1"/>
                <a:gd name="f51" fmla="?: f49 f44 f6"/>
                <a:gd name="f52" fmla="?: f49 f46 f33"/>
                <a:gd name="f53" fmla="*/ f48 f30 1"/>
                <a:gd name="f54" fmla="*/ f51 f30 1"/>
                <a:gd name="f55" fmla="*/ f5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53" y="f35"/>
                </a:cxn>
                <a:cxn ang="f28">
                  <a:pos x="f47" y="f45"/>
                </a:cxn>
                <a:cxn ang="f29">
                  <a:pos x="f53" y="f38"/>
                </a:cxn>
              </a:cxnLst>
              <a:rect l="f54" t="f35" r="f55" b="f38"/>
              <a:pathLst>
                <a:path>
                  <a:moveTo>
                    <a:pt x="f35" y="f35"/>
                  </a:moveTo>
                  <a:lnTo>
                    <a:pt x="f50" y="f35"/>
                  </a:lnTo>
                  <a:lnTo>
                    <a:pt x="f39" y="f45"/>
                  </a:lnTo>
                  <a:lnTo>
                    <a:pt x="f50" y="f38"/>
                  </a:lnTo>
                  <a:lnTo>
                    <a:pt x="f35" y="f38"/>
                  </a:lnTo>
                  <a:lnTo>
                    <a:pt x="f47" y="f45"/>
                  </a:lnTo>
                  <a:close/>
                </a:path>
              </a:pathLst>
            </a:custGeom>
            <a:solidFill>
              <a:srgbClr val="B572C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endParaRPr>
            </a:p>
          </p:txBody>
        </p:sp>
        <p:sp>
          <p:nvSpPr>
            <p:cNvPr id="64" name="ZoneTexte 63"/>
            <p:cNvSpPr txBox="1"/>
            <p:nvPr/>
          </p:nvSpPr>
          <p:spPr>
            <a:xfrm>
              <a:off x="9644164" y="389032"/>
              <a:ext cx="21581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METHODOLOGIE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4" name="Flèche : pentagone 27">
            <a:extLst>
              <a:ext uri="{FF2B5EF4-FFF2-40B4-BE49-F238E27FC236}">
                <a16:creationId xmlns:a16="http://schemas.microsoft.com/office/drawing/2014/main" id="{5A4FBADD-B549-438C-BBD1-CBA71B15757E}"/>
              </a:ext>
            </a:extLst>
          </p:cNvPr>
          <p:cNvSpPr/>
          <p:nvPr/>
        </p:nvSpPr>
        <p:spPr>
          <a:xfrm>
            <a:off x="-2466" y="192354"/>
            <a:ext cx="184996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30 f26 1"/>
              <a:gd name="f35" fmla="*/ f29 f26 1"/>
              <a:gd name="f36" fmla="*/ f32 1 2"/>
              <a:gd name="f37" fmla="min f33 f32"/>
              <a:gd name="f38" fmla="+- f6 f36 0"/>
              <a:gd name="f39" fmla="*/ f37 f7 1"/>
              <a:gd name="f40" fmla="*/ f39 1 100000"/>
              <a:gd name="f41" fmla="*/ f38 f26 1"/>
              <a:gd name="f42" fmla="+- f29 0 f40"/>
              <a:gd name="f43" fmla="+- f42 f29 0"/>
              <a:gd name="f44" fmla="*/ f42 1 2"/>
              <a:gd name="f45" fmla="*/ f42 f26 1"/>
              <a:gd name="f46" fmla="*/ f43 1 2"/>
              <a:gd name="f47" fmla="*/ f44 f26 1"/>
              <a:gd name="f48" fmla="*/ f46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7" y="f31"/>
              </a:cxn>
              <a:cxn ang="f25">
                <a:pos x="f47" y="f34"/>
              </a:cxn>
            </a:cxnLst>
            <a:rect l="f31" t="f31" r="f48" b="f34"/>
            <a:pathLst>
              <a:path>
                <a:moveTo>
                  <a:pt x="f31" y="f31"/>
                </a:moveTo>
                <a:lnTo>
                  <a:pt x="f45" y="f31"/>
                </a:lnTo>
                <a:lnTo>
                  <a:pt x="f35" y="f41"/>
                </a:lnTo>
                <a:lnTo>
                  <a:pt x="f45" y="f34"/>
                </a:lnTo>
                <a:lnTo>
                  <a:pt x="f31" y="f34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PLAN</a:t>
            </a:r>
          </a:p>
        </p:txBody>
      </p:sp>
      <p:sp>
        <p:nvSpPr>
          <p:cNvPr id="35" name="Flèche : chevron 28">
            <a:extLst>
              <a:ext uri="{FF2B5EF4-FFF2-40B4-BE49-F238E27FC236}">
                <a16:creationId xmlns:a16="http://schemas.microsoft.com/office/drawing/2014/main" id="{5392D659-84CB-4242-9B0C-0D776CEA8208}"/>
              </a:ext>
            </a:extLst>
          </p:cNvPr>
          <p:cNvSpPr/>
          <p:nvPr/>
        </p:nvSpPr>
        <p:spPr>
          <a:xfrm>
            <a:off x="1487208" y="192354"/>
            <a:ext cx="308888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GENERALE</a:t>
            </a:r>
          </a:p>
        </p:txBody>
      </p:sp>
      <p:sp>
        <p:nvSpPr>
          <p:cNvPr id="36" name="Flèche : chevron 29">
            <a:extLst>
              <a:ext uri="{FF2B5EF4-FFF2-40B4-BE49-F238E27FC236}">
                <a16:creationId xmlns:a16="http://schemas.microsoft.com/office/drawing/2014/main" id="{2BA12BA9-25DA-44F6-B88C-9A4A2A054A99}"/>
              </a:ext>
            </a:extLst>
          </p:cNvPr>
          <p:cNvSpPr/>
          <p:nvPr/>
        </p:nvSpPr>
        <p:spPr>
          <a:xfrm>
            <a:off x="7049655" y="192354"/>
            <a:ext cx="2467279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fr-FR" sz="20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cs typeface="Times New Roman" pitchFamily="18"/>
            </a:endParaRPr>
          </a:p>
        </p:txBody>
      </p:sp>
      <p:sp>
        <p:nvSpPr>
          <p:cNvPr id="37" name="Flèche : chevron 30">
            <a:extLst>
              <a:ext uri="{FF2B5EF4-FFF2-40B4-BE49-F238E27FC236}">
                <a16:creationId xmlns:a16="http://schemas.microsoft.com/office/drawing/2014/main" id="{9D4F77F6-6605-4978-82C8-79B8C5BE1231}"/>
              </a:ext>
            </a:extLst>
          </p:cNvPr>
          <p:cNvSpPr/>
          <p:nvPr/>
        </p:nvSpPr>
        <p:spPr>
          <a:xfrm>
            <a:off x="4249282" y="192354"/>
            <a:ext cx="3118954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PRESENTATION DE L’ENTREPRISE</a:t>
            </a:r>
          </a:p>
        </p:txBody>
      </p:sp>
      <p:sp>
        <p:nvSpPr>
          <p:cNvPr id="40" name="ZoneTexte 39"/>
          <p:cNvSpPr txBox="1"/>
          <p:nvPr/>
        </p:nvSpPr>
        <p:spPr>
          <a:xfrm>
            <a:off x="7439928" y="253314"/>
            <a:ext cx="19033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CONTEXTE ET </a:t>
            </a:r>
            <a:r>
              <a:rPr lang="en-CA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PROBLEMATIQUE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3" name="Ellipse 42"/>
          <p:cNvSpPr/>
          <p:nvPr/>
        </p:nvSpPr>
        <p:spPr>
          <a:xfrm>
            <a:off x="108869" y="1798723"/>
            <a:ext cx="733926" cy="733926"/>
          </a:xfrm>
          <a:prstGeom prst="ellipse">
            <a:avLst/>
          </a:prstGeom>
          <a:solidFill>
            <a:srgbClr val="3CA057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Sitka Banner" panose="02000505000000020004" pitchFamily="2" charset="0"/>
            </a:endParaRPr>
          </a:p>
        </p:txBody>
      </p:sp>
      <p:sp>
        <p:nvSpPr>
          <p:cNvPr id="44" name="Ellipse 43"/>
          <p:cNvSpPr/>
          <p:nvPr/>
        </p:nvSpPr>
        <p:spPr>
          <a:xfrm>
            <a:off x="3706897" y="1077295"/>
            <a:ext cx="733926" cy="733926"/>
          </a:xfrm>
          <a:prstGeom prst="ellipse">
            <a:avLst/>
          </a:prstGeom>
          <a:solidFill>
            <a:srgbClr val="3CA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Sitka Banner" panose="02000505000000020004" pitchFamily="2" charset="0"/>
            </a:endParaRPr>
          </a:p>
        </p:txBody>
      </p:sp>
      <p:sp>
        <p:nvSpPr>
          <p:cNvPr id="45" name="Ellipse 44"/>
          <p:cNvSpPr/>
          <p:nvPr/>
        </p:nvSpPr>
        <p:spPr>
          <a:xfrm>
            <a:off x="-783579" y="4325352"/>
            <a:ext cx="733926" cy="733926"/>
          </a:xfrm>
          <a:prstGeom prst="ellipse">
            <a:avLst/>
          </a:prstGeom>
          <a:solidFill>
            <a:srgbClr val="3CA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Sitka Banner" panose="02000505000000020004" pitchFamily="2" charset="0"/>
            </a:endParaRPr>
          </a:p>
        </p:txBody>
      </p:sp>
      <p:grpSp>
        <p:nvGrpSpPr>
          <p:cNvPr id="46" name="Groupe 45"/>
          <p:cNvGrpSpPr/>
          <p:nvPr/>
        </p:nvGrpSpPr>
        <p:grpSpPr>
          <a:xfrm>
            <a:off x="12192000" y="1798723"/>
            <a:ext cx="3932227" cy="733925"/>
            <a:chOff x="579060" y="1798723"/>
            <a:chExt cx="3932227" cy="733925"/>
          </a:xfrm>
        </p:grpSpPr>
        <p:sp>
          <p:nvSpPr>
            <p:cNvPr id="47" name="Forme libre 46"/>
            <p:cNvSpPr/>
            <p:nvPr/>
          </p:nvSpPr>
          <p:spPr>
            <a:xfrm>
              <a:off x="579060" y="1798723"/>
              <a:ext cx="3932227" cy="733925"/>
            </a:xfrm>
            <a:custGeom>
              <a:avLst/>
              <a:gdLst>
                <a:gd name="connsiteX0" fmla="*/ 0 w 3677653"/>
                <a:gd name="connsiteY0" fmla="*/ 0 h 553452"/>
                <a:gd name="connsiteX1" fmla="*/ 3400927 w 3677653"/>
                <a:gd name="connsiteY1" fmla="*/ 0 h 553452"/>
                <a:gd name="connsiteX2" fmla="*/ 3677653 w 3677653"/>
                <a:gd name="connsiteY2" fmla="*/ 276726 h 553452"/>
                <a:gd name="connsiteX3" fmla="*/ 3400927 w 3677653"/>
                <a:gd name="connsiteY3" fmla="*/ 553452 h 553452"/>
                <a:gd name="connsiteX4" fmla="*/ 0 w 3677653"/>
                <a:gd name="connsiteY4" fmla="*/ 553452 h 553452"/>
                <a:gd name="connsiteX5" fmla="*/ 276726 w 3677653"/>
                <a:gd name="connsiteY5" fmla="*/ 276726 h 553452"/>
                <a:gd name="connsiteX6" fmla="*/ 0 w 3677653"/>
                <a:gd name="connsiteY6" fmla="*/ 0 h 55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77653" h="553452">
                  <a:moveTo>
                    <a:pt x="0" y="0"/>
                  </a:moveTo>
                  <a:lnTo>
                    <a:pt x="3400927" y="0"/>
                  </a:lnTo>
                  <a:cubicBezTo>
                    <a:pt x="3553759" y="0"/>
                    <a:pt x="3677653" y="123894"/>
                    <a:pt x="3677653" y="276726"/>
                  </a:cubicBezTo>
                  <a:cubicBezTo>
                    <a:pt x="3677653" y="429558"/>
                    <a:pt x="3553759" y="553452"/>
                    <a:pt x="3400927" y="553452"/>
                  </a:cubicBezTo>
                  <a:lnTo>
                    <a:pt x="0" y="553452"/>
                  </a:lnTo>
                  <a:cubicBezTo>
                    <a:pt x="152832" y="553452"/>
                    <a:pt x="276726" y="429558"/>
                    <a:pt x="276726" y="276726"/>
                  </a:cubicBezTo>
                  <a:cubicBezTo>
                    <a:pt x="276726" y="123894"/>
                    <a:pt x="152832" y="0"/>
                    <a:pt x="0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rgbClr val="FF0000"/>
                </a:gs>
                <a:gs pos="100000">
                  <a:srgbClr val="FF0000"/>
                </a:gs>
              </a:gsLst>
              <a:lin ang="16200000" scaled="1"/>
              <a:tileRect/>
            </a:gradFill>
            <a:ln>
              <a:noFill/>
            </a:ln>
            <a:effectLst>
              <a:innerShdw blurRad="3429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latin typeface="Sitka Banner" panose="02000505000000020004" pitchFamily="2" charset="0"/>
              </a:endParaRPr>
            </a:p>
          </p:txBody>
        </p:sp>
        <p:sp>
          <p:nvSpPr>
            <p:cNvPr id="48" name="ZoneTexte 47"/>
            <p:cNvSpPr txBox="1"/>
            <p:nvPr/>
          </p:nvSpPr>
          <p:spPr>
            <a:xfrm>
              <a:off x="957665" y="1945558"/>
              <a:ext cx="34344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CA" b="1" dirty="0" err="1">
                  <a:solidFill>
                    <a:schemeClr val="bg1"/>
                  </a:solidFill>
                  <a:latin typeface="Sitka Banner" panose="02000505000000020004" pitchFamily="2" charset="0"/>
                </a:rPr>
                <a:t>Acteurs</a:t>
              </a:r>
              <a:r>
                <a:rPr lang="en-CA" b="1" dirty="0">
                  <a:solidFill>
                    <a:schemeClr val="bg1"/>
                  </a:solidFill>
                  <a:latin typeface="Sitka Banner" panose="02000505000000020004" pitchFamily="2" charset="0"/>
                </a:rPr>
                <a:t> du </a:t>
              </a:r>
              <a:r>
                <a:rPr lang="en-CA" b="1" dirty="0" err="1">
                  <a:solidFill>
                    <a:schemeClr val="bg1"/>
                  </a:solidFill>
                  <a:latin typeface="Sitka Banner" panose="02000505000000020004" pitchFamily="2" charset="0"/>
                </a:rPr>
                <a:t>syst</a:t>
              </a:r>
              <a:r>
                <a:rPr lang="fr-CM" b="1" dirty="0">
                  <a:solidFill>
                    <a:schemeClr val="bg1"/>
                  </a:solidFill>
                  <a:latin typeface="Sitka Banner" panose="02000505000000020004" pitchFamily="2" charset="0"/>
                </a:rPr>
                <a:t>è</a:t>
              </a:r>
              <a:r>
                <a:rPr lang="en-CA" b="1" dirty="0">
                  <a:solidFill>
                    <a:schemeClr val="bg1"/>
                  </a:solidFill>
                  <a:latin typeface="Sitka Banner" panose="02000505000000020004" pitchFamily="2" charset="0"/>
                </a:rPr>
                <a:t>me </a:t>
              </a:r>
              <a:endParaRPr lang="en-US" b="1" dirty="0">
                <a:solidFill>
                  <a:schemeClr val="bg1"/>
                </a:solidFill>
                <a:latin typeface="Sitka Banner" panose="02000505000000020004" pitchFamily="2" charset="0"/>
              </a:endParaRPr>
            </a:p>
          </p:txBody>
        </p:sp>
      </p:grpSp>
      <p:grpSp>
        <p:nvGrpSpPr>
          <p:cNvPr id="49" name="Groupe 48"/>
          <p:cNvGrpSpPr/>
          <p:nvPr/>
        </p:nvGrpSpPr>
        <p:grpSpPr>
          <a:xfrm>
            <a:off x="4103086" y="1095786"/>
            <a:ext cx="3932227" cy="733925"/>
            <a:chOff x="1339245" y="3049390"/>
            <a:chExt cx="3932227" cy="733925"/>
          </a:xfrm>
        </p:grpSpPr>
        <p:sp>
          <p:nvSpPr>
            <p:cNvPr id="50" name="Forme libre 49"/>
            <p:cNvSpPr/>
            <p:nvPr/>
          </p:nvSpPr>
          <p:spPr>
            <a:xfrm>
              <a:off x="1339245" y="3049390"/>
              <a:ext cx="3932227" cy="733925"/>
            </a:xfrm>
            <a:custGeom>
              <a:avLst/>
              <a:gdLst>
                <a:gd name="connsiteX0" fmla="*/ 0 w 3677653"/>
                <a:gd name="connsiteY0" fmla="*/ 0 h 553452"/>
                <a:gd name="connsiteX1" fmla="*/ 3400927 w 3677653"/>
                <a:gd name="connsiteY1" fmla="*/ 0 h 553452"/>
                <a:gd name="connsiteX2" fmla="*/ 3677653 w 3677653"/>
                <a:gd name="connsiteY2" fmla="*/ 276726 h 553452"/>
                <a:gd name="connsiteX3" fmla="*/ 3400927 w 3677653"/>
                <a:gd name="connsiteY3" fmla="*/ 553452 h 553452"/>
                <a:gd name="connsiteX4" fmla="*/ 0 w 3677653"/>
                <a:gd name="connsiteY4" fmla="*/ 553452 h 553452"/>
                <a:gd name="connsiteX5" fmla="*/ 276726 w 3677653"/>
                <a:gd name="connsiteY5" fmla="*/ 276726 h 553452"/>
                <a:gd name="connsiteX6" fmla="*/ 0 w 3677653"/>
                <a:gd name="connsiteY6" fmla="*/ 0 h 55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77653" h="553452">
                  <a:moveTo>
                    <a:pt x="0" y="0"/>
                  </a:moveTo>
                  <a:lnTo>
                    <a:pt x="3400927" y="0"/>
                  </a:lnTo>
                  <a:cubicBezTo>
                    <a:pt x="3553759" y="0"/>
                    <a:pt x="3677653" y="123894"/>
                    <a:pt x="3677653" y="276726"/>
                  </a:cubicBezTo>
                  <a:cubicBezTo>
                    <a:pt x="3677653" y="429558"/>
                    <a:pt x="3553759" y="553452"/>
                    <a:pt x="3400927" y="553452"/>
                  </a:cubicBezTo>
                  <a:lnTo>
                    <a:pt x="0" y="553452"/>
                  </a:lnTo>
                  <a:cubicBezTo>
                    <a:pt x="152832" y="553452"/>
                    <a:pt x="276726" y="429558"/>
                    <a:pt x="276726" y="276726"/>
                  </a:cubicBezTo>
                  <a:cubicBezTo>
                    <a:pt x="276726" y="123894"/>
                    <a:pt x="152832" y="0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ffectLst>
              <a:innerShdw blurRad="3429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solidFill>
                  <a:srgbClr val="FF0000"/>
                </a:solidFill>
                <a:latin typeface="Sitka Banner" panose="02000505000000020004" pitchFamily="2" charset="0"/>
              </a:endParaRPr>
            </a:p>
          </p:txBody>
        </p:sp>
        <p:sp>
          <p:nvSpPr>
            <p:cNvPr id="51" name="ZoneTexte 50"/>
            <p:cNvSpPr txBox="1"/>
            <p:nvPr/>
          </p:nvSpPr>
          <p:spPr>
            <a:xfrm>
              <a:off x="1692013" y="3100506"/>
              <a:ext cx="29040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M" b="1" dirty="0">
                  <a:solidFill>
                    <a:schemeClr val="bg1"/>
                  </a:solidFill>
                  <a:latin typeface="Sitka Banner" panose="02000505000000020004" pitchFamily="2" charset="0"/>
                </a:rPr>
                <a:t>Diagramme des cas d’utilisation global</a:t>
              </a:r>
              <a:endParaRPr lang="en-US" b="1" dirty="0">
                <a:solidFill>
                  <a:schemeClr val="bg1"/>
                </a:solidFill>
                <a:latin typeface="Sitka Banner" panose="02000505000000020004" pitchFamily="2" charset="0"/>
              </a:endParaRPr>
            </a:p>
          </p:txBody>
        </p:sp>
      </p:grpSp>
      <p:sp>
        <p:nvSpPr>
          <p:cNvPr id="54" name="ZoneTexte 53"/>
          <p:cNvSpPr txBox="1"/>
          <p:nvPr/>
        </p:nvSpPr>
        <p:spPr>
          <a:xfrm>
            <a:off x="2175563" y="7136375"/>
            <a:ext cx="36335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 err="1">
                <a:solidFill>
                  <a:schemeClr val="bg1"/>
                </a:solidFill>
                <a:latin typeface="Sitka Banner" panose="02000505000000020004" pitchFamily="2" charset="0"/>
              </a:rPr>
              <a:t>Diagramme</a:t>
            </a:r>
            <a:r>
              <a:rPr lang="en-CA" b="1" dirty="0">
                <a:solidFill>
                  <a:schemeClr val="bg1"/>
                </a:solidFill>
                <a:latin typeface="Sitka Banner" panose="02000505000000020004" pitchFamily="2" charset="0"/>
              </a:rPr>
              <a:t> de S</a:t>
            </a:r>
            <a:r>
              <a:rPr lang="fr-CM" b="1" dirty="0">
                <a:solidFill>
                  <a:schemeClr val="bg1"/>
                </a:solidFill>
                <a:latin typeface="Sitka Banner" panose="02000505000000020004" pitchFamily="2" charset="0"/>
              </a:rPr>
              <a:t>é</a:t>
            </a:r>
            <a:r>
              <a:rPr lang="en-CA" b="1" dirty="0" err="1">
                <a:solidFill>
                  <a:schemeClr val="bg1"/>
                </a:solidFill>
                <a:latin typeface="Sitka Banner" panose="02000505000000020004" pitchFamily="2" charset="0"/>
              </a:rPr>
              <a:t>quence</a:t>
            </a:r>
            <a:endParaRPr lang="en-US" b="1" dirty="0">
              <a:solidFill>
                <a:schemeClr val="bg1"/>
              </a:solidFill>
              <a:latin typeface="Sitka Banner" panose="02000505000000020004" pitchFamily="2" charset="0"/>
            </a:endParaRPr>
          </a:p>
        </p:txBody>
      </p:sp>
      <p:sp>
        <p:nvSpPr>
          <p:cNvPr id="55" name="Ellipse 54"/>
          <p:cNvSpPr/>
          <p:nvPr/>
        </p:nvSpPr>
        <p:spPr>
          <a:xfrm>
            <a:off x="-736392" y="4325352"/>
            <a:ext cx="733926" cy="733926"/>
          </a:xfrm>
          <a:prstGeom prst="ellipse">
            <a:avLst/>
          </a:prstGeom>
          <a:solidFill>
            <a:srgbClr val="3CA05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atin typeface="Sitka Banner" panose="02000505000000020004" pitchFamily="2" charset="0"/>
            </a:endParaRPr>
          </a:p>
        </p:txBody>
      </p:sp>
      <p:grpSp>
        <p:nvGrpSpPr>
          <p:cNvPr id="56" name="Groupe 55"/>
          <p:cNvGrpSpPr/>
          <p:nvPr/>
        </p:nvGrpSpPr>
        <p:grpSpPr>
          <a:xfrm>
            <a:off x="-3970319" y="1884005"/>
            <a:ext cx="3932227" cy="733925"/>
            <a:chOff x="2545173" y="5588667"/>
            <a:chExt cx="3932227" cy="733925"/>
          </a:xfrm>
        </p:grpSpPr>
        <p:sp>
          <p:nvSpPr>
            <p:cNvPr id="57" name="Forme libre 56"/>
            <p:cNvSpPr/>
            <p:nvPr/>
          </p:nvSpPr>
          <p:spPr>
            <a:xfrm>
              <a:off x="2545173" y="5588667"/>
              <a:ext cx="3932227" cy="733925"/>
            </a:xfrm>
            <a:custGeom>
              <a:avLst/>
              <a:gdLst>
                <a:gd name="connsiteX0" fmla="*/ 0 w 3677653"/>
                <a:gd name="connsiteY0" fmla="*/ 0 h 553452"/>
                <a:gd name="connsiteX1" fmla="*/ 3400927 w 3677653"/>
                <a:gd name="connsiteY1" fmla="*/ 0 h 553452"/>
                <a:gd name="connsiteX2" fmla="*/ 3677653 w 3677653"/>
                <a:gd name="connsiteY2" fmla="*/ 276726 h 553452"/>
                <a:gd name="connsiteX3" fmla="*/ 3400927 w 3677653"/>
                <a:gd name="connsiteY3" fmla="*/ 553452 h 553452"/>
                <a:gd name="connsiteX4" fmla="*/ 0 w 3677653"/>
                <a:gd name="connsiteY4" fmla="*/ 553452 h 553452"/>
                <a:gd name="connsiteX5" fmla="*/ 276726 w 3677653"/>
                <a:gd name="connsiteY5" fmla="*/ 276726 h 553452"/>
                <a:gd name="connsiteX6" fmla="*/ 0 w 3677653"/>
                <a:gd name="connsiteY6" fmla="*/ 0 h 55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77653" h="553452">
                  <a:moveTo>
                    <a:pt x="0" y="0"/>
                  </a:moveTo>
                  <a:lnTo>
                    <a:pt x="3400927" y="0"/>
                  </a:lnTo>
                  <a:cubicBezTo>
                    <a:pt x="3553759" y="0"/>
                    <a:pt x="3677653" y="123894"/>
                    <a:pt x="3677653" y="276726"/>
                  </a:cubicBezTo>
                  <a:cubicBezTo>
                    <a:pt x="3677653" y="429558"/>
                    <a:pt x="3553759" y="553452"/>
                    <a:pt x="3400927" y="553452"/>
                  </a:cubicBezTo>
                  <a:lnTo>
                    <a:pt x="0" y="553452"/>
                  </a:lnTo>
                  <a:cubicBezTo>
                    <a:pt x="152832" y="553452"/>
                    <a:pt x="276726" y="429558"/>
                    <a:pt x="276726" y="276726"/>
                  </a:cubicBezTo>
                  <a:cubicBezTo>
                    <a:pt x="276726" y="123894"/>
                    <a:pt x="152832" y="0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  <a:effectLst>
              <a:innerShdw blurRad="3429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latin typeface="Sitka Banner" panose="02000505000000020004" pitchFamily="2" charset="0"/>
              </a:endParaRPr>
            </a:p>
          </p:txBody>
        </p:sp>
        <p:sp>
          <p:nvSpPr>
            <p:cNvPr id="58" name="ZoneTexte 57"/>
            <p:cNvSpPr txBox="1"/>
            <p:nvPr/>
          </p:nvSpPr>
          <p:spPr>
            <a:xfrm>
              <a:off x="2806717" y="5770963"/>
              <a:ext cx="363353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r-CM" b="1" dirty="0">
                  <a:solidFill>
                    <a:schemeClr val="bg1"/>
                  </a:solidFill>
                  <a:latin typeface="Sitka Banner" panose="02000505000000020004" pitchFamily="2" charset="0"/>
                </a:rPr>
                <a:t>Diagramme de classes de la solution</a:t>
              </a:r>
              <a:endParaRPr lang="en-US" b="1" dirty="0">
                <a:solidFill>
                  <a:schemeClr val="bg1"/>
                </a:solidFill>
                <a:latin typeface="Sitka Banner" panose="02000505000000020004" pitchFamily="2" charset="0"/>
              </a:endParaRPr>
            </a:p>
          </p:txBody>
        </p:sp>
      </p:grp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956" y="1972226"/>
            <a:ext cx="3895020" cy="2528316"/>
          </a:xfrm>
          <a:prstGeom prst="rect">
            <a:avLst/>
          </a:prstGeom>
        </p:spPr>
      </p:pic>
      <p:pic>
        <p:nvPicPr>
          <p:cNvPr id="4" name="Imag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788" y="2130224"/>
            <a:ext cx="3512401" cy="193249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956" y="4593870"/>
            <a:ext cx="10058400" cy="210467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7.40741E-7 L -0.95182 -7.40741E-7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768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50" decel="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1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</p:cBhvr>
                                      <p:from x="100000" y="100000"/>
                                      <p:to x="250000" y="250000"/>
                                    </p:animScale>
                                    <p:animMotion origin="layout" path="M 0.0000 0.0000 C 0.03802 0.0 0.1441 0.02341 0.1826 0.0915 C 0.22118 0.15964 0.24705 0.31256 0.2318 0.4083 C 0.21649 0.50394 0.20747 0.57948 0.0908 0.6661 C -0.02552 0.75279 -0.37517 0.88508 -0.4674 0.9289" pathEditMode="relative" ptsTypes="">
                                      <p:cBhvr>
                                        <p:cTn id="32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5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</p:cBhvr>
                                      <p:from x="100000" y="100000"/>
                                      <p:to x="250000" y="250000"/>
                                    </p:animScale>
                                    <p:animMotion origin="layout" path="M 0.0000 0.0000 C 0.03802 0.0 0.1441 0.02341 0.1826 0.0915 C 0.22118 0.15964 0.24705 0.31256 0.2318 0.4083 C 0.21649 0.50394 0.20747 0.57948 0.0908 0.6661 C -0.02552 0.75279 -0.37517 0.88508 -0.4674 0.9289" pathEditMode="relative" ptsTypes="">
                                      <p:cBhvr>
                                        <p:cTn id="37" dur="5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58333E-6 7.40741E-7 L 0.18229 7.40741E-7 " pathEditMode="relative" rAng="0" ptsTypes="AA">
                                      <p:cBhvr>
                                        <p:cTn id="4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15" y="0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53" presetClass="exit" presetSubtype="3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5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 0.00833 L 0.26745 0.00833 C 0.38633 0.00833 0.53359 0.15509 0.53359 0.27407 L 0.53359 0.54028 " pathEditMode="relative" rAng="0" ptsTypes="AAAA">
                                      <p:cBhvr>
                                        <p:cTn id="4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615" y="26597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3" grpId="1" animBg="1"/>
      <p:bldP spid="44" grpId="0" animBg="1"/>
      <p:bldP spid="44" grpId="1" animBg="1"/>
      <p:bldP spid="45" grpId="0" animBg="1"/>
      <p:bldP spid="45" grpId="1" animBg="1"/>
      <p:bldP spid="5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e 38"/>
          <p:cNvGrpSpPr/>
          <p:nvPr/>
        </p:nvGrpSpPr>
        <p:grpSpPr>
          <a:xfrm>
            <a:off x="9227713" y="189573"/>
            <a:ext cx="2592580" cy="778931"/>
            <a:chOff x="9227713" y="189573"/>
            <a:chExt cx="2592580" cy="778931"/>
          </a:xfrm>
        </p:grpSpPr>
        <p:sp>
          <p:nvSpPr>
            <p:cNvPr id="8" name="Flèche : chevron 9">
              <a:extLst>
                <a:ext uri="{FF2B5EF4-FFF2-40B4-BE49-F238E27FC236}">
                  <a16:creationId xmlns:a16="http://schemas.microsoft.com/office/drawing/2014/main" id="{2C9B2AC0-5FBF-40FF-9C85-FC2F2168FCB6}"/>
                </a:ext>
              </a:extLst>
            </p:cNvPr>
            <p:cNvSpPr/>
            <p:nvPr/>
          </p:nvSpPr>
          <p:spPr>
            <a:xfrm>
              <a:off x="9227713" y="189573"/>
              <a:ext cx="2592580" cy="778931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ss"/>
                <a:gd name="f6" fmla="val 0"/>
                <a:gd name="f7" fmla="val 50000"/>
                <a:gd name="f8" fmla="+- 0 0 -360"/>
                <a:gd name="f9" fmla="+- 0 0 -270"/>
                <a:gd name="f10" fmla="+- 0 0 -180"/>
                <a:gd name="f11" fmla="abs f3"/>
                <a:gd name="f12" fmla="abs f4"/>
                <a:gd name="f13" fmla="abs f5"/>
                <a:gd name="f14" fmla="*/ f8 f0 1"/>
                <a:gd name="f15" fmla="*/ f9 f0 1"/>
                <a:gd name="f16" fmla="*/ f10 f0 1"/>
                <a:gd name="f17" fmla="?: f11 f3 1"/>
                <a:gd name="f18" fmla="?: f12 f4 1"/>
                <a:gd name="f19" fmla="?: f13 f5 1"/>
                <a:gd name="f20" fmla="*/ f14 1 f2"/>
                <a:gd name="f21" fmla="*/ f15 1 f2"/>
                <a:gd name="f22" fmla="*/ f16 1 f2"/>
                <a:gd name="f23" fmla="*/ f17 1 21600"/>
                <a:gd name="f24" fmla="*/ f18 1 21600"/>
                <a:gd name="f25" fmla="*/ 21600 f17 1"/>
                <a:gd name="f26" fmla="*/ 21600 f18 1"/>
                <a:gd name="f27" fmla="+- f20 0 f1"/>
                <a:gd name="f28" fmla="+- f21 0 f1"/>
                <a:gd name="f29" fmla="+- f22 0 f1"/>
                <a:gd name="f30" fmla="min f24 f23"/>
                <a:gd name="f31" fmla="*/ f25 1 f19"/>
                <a:gd name="f32" fmla="*/ f26 1 f19"/>
                <a:gd name="f33" fmla="val f31"/>
                <a:gd name="f34" fmla="val f32"/>
                <a:gd name="f35" fmla="*/ f6 f30 1"/>
                <a:gd name="f36" fmla="+- f34 0 f6"/>
                <a:gd name="f37" fmla="+- f33 0 f6"/>
                <a:gd name="f38" fmla="*/ f34 f30 1"/>
                <a:gd name="f39" fmla="*/ f33 f30 1"/>
                <a:gd name="f40" fmla="*/ f36 1 2"/>
                <a:gd name="f41" fmla="min f37 f36"/>
                <a:gd name="f42" fmla="+- f6 f40 0"/>
                <a:gd name="f43" fmla="*/ f41 f7 1"/>
                <a:gd name="f44" fmla="*/ f43 1 100000"/>
                <a:gd name="f45" fmla="*/ f42 f30 1"/>
                <a:gd name="f46" fmla="+- f33 0 f44"/>
                <a:gd name="f47" fmla="*/ f44 f30 1"/>
                <a:gd name="f48" fmla="*/ f46 1 2"/>
                <a:gd name="f49" fmla="+- f46 0 f44"/>
                <a:gd name="f50" fmla="*/ f46 f30 1"/>
                <a:gd name="f51" fmla="?: f49 f44 f6"/>
                <a:gd name="f52" fmla="?: f49 f46 f33"/>
                <a:gd name="f53" fmla="*/ f48 f30 1"/>
                <a:gd name="f54" fmla="*/ f51 f30 1"/>
                <a:gd name="f55" fmla="*/ f52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7">
                  <a:pos x="f53" y="f35"/>
                </a:cxn>
                <a:cxn ang="f28">
                  <a:pos x="f47" y="f45"/>
                </a:cxn>
                <a:cxn ang="f29">
                  <a:pos x="f53" y="f38"/>
                </a:cxn>
              </a:cxnLst>
              <a:rect l="f54" t="f35" r="f55" b="f38"/>
              <a:pathLst>
                <a:path>
                  <a:moveTo>
                    <a:pt x="f35" y="f35"/>
                  </a:moveTo>
                  <a:lnTo>
                    <a:pt x="f50" y="f35"/>
                  </a:lnTo>
                  <a:lnTo>
                    <a:pt x="f39" y="f45"/>
                  </a:lnTo>
                  <a:lnTo>
                    <a:pt x="f50" y="f38"/>
                  </a:lnTo>
                  <a:lnTo>
                    <a:pt x="f35" y="f38"/>
                  </a:lnTo>
                  <a:lnTo>
                    <a:pt x="f47" y="f45"/>
                  </a:lnTo>
                  <a:close/>
                </a:path>
              </a:pathLst>
            </a:custGeom>
            <a:solidFill>
              <a:srgbClr val="B572CB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ctr" anchorCtr="1" compatLnSpc="1">
              <a:noAutofit/>
            </a:bodyPr>
            <a:lstStyle/>
            <a:p>
              <a:pPr marL="0" marR="0" lvl="0" indent="0" algn="ctr" defTabSz="914400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fr-FR" sz="2000" b="0" i="0" u="none" strike="noStrike" kern="1200" cap="none" spc="0" baseline="0" dirty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endParaRPr>
            </a:p>
          </p:txBody>
        </p:sp>
        <p:sp>
          <p:nvSpPr>
            <p:cNvPr id="38" name="ZoneTexte 37"/>
            <p:cNvSpPr txBox="1"/>
            <p:nvPr/>
          </p:nvSpPr>
          <p:spPr>
            <a:xfrm>
              <a:off x="9546563" y="394372"/>
              <a:ext cx="19548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DEPLOIEMENT</a:t>
              </a:r>
              <a:endParaRPr 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" name="Flèche : pentagone 5">
            <a:extLst>
              <a:ext uri="{FF2B5EF4-FFF2-40B4-BE49-F238E27FC236}">
                <a16:creationId xmlns:a16="http://schemas.microsoft.com/office/drawing/2014/main" id="{9170FD8D-6784-4C8E-BA2C-8D691C3F6928}"/>
              </a:ext>
            </a:extLst>
          </p:cNvPr>
          <p:cNvSpPr/>
          <p:nvPr/>
        </p:nvSpPr>
        <p:spPr>
          <a:xfrm>
            <a:off x="0" y="189573"/>
            <a:ext cx="184996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180"/>
              <a:gd name="f10" fmla="abs f3"/>
              <a:gd name="f11" fmla="abs f4"/>
              <a:gd name="f12" fmla="abs f5"/>
              <a:gd name="f13" fmla="*/ f8 f0 1"/>
              <a:gd name="f14" fmla="*/ f9 f0 1"/>
              <a:gd name="f15" fmla="?: f10 f3 1"/>
              <a:gd name="f16" fmla="?: f11 f4 1"/>
              <a:gd name="f17" fmla="?: f12 f5 1"/>
              <a:gd name="f18" fmla="*/ f13 1 f2"/>
              <a:gd name="f19" fmla="*/ f14 1 f2"/>
              <a:gd name="f20" fmla="*/ f15 1 21600"/>
              <a:gd name="f21" fmla="*/ f16 1 21600"/>
              <a:gd name="f22" fmla="*/ 21600 f15 1"/>
              <a:gd name="f23" fmla="*/ 21600 f16 1"/>
              <a:gd name="f24" fmla="+- f18 0 f1"/>
              <a:gd name="f25" fmla="+- f19 0 f1"/>
              <a:gd name="f26" fmla="min f21 f20"/>
              <a:gd name="f27" fmla="*/ f22 1 f17"/>
              <a:gd name="f28" fmla="*/ f23 1 f17"/>
              <a:gd name="f29" fmla="val f27"/>
              <a:gd name="f30" fmla="val f28"/>
              <a:gd name="f31" fmla="*/ f6 f26 1"/>
              <a:gd name="f32" fmla="+- f30 0 f6"/>
              <a:gd name="f33" fmla="+- f29 0 f6"/>
              <a:gd name="f34" fmla="*/ f30 f26 1"/>
              <a:gd name="f35" fmla="*/ f29 f26 1"/>
              <a:gd name="f36" fmla="*/ f32 1 2"/>
              <a:gd name="f37" fmla="min f33 f32"/>
              <a:gd name="f38" fmla="+- f6 f36 0"/>
              <a:gd name="f39" fmla="*/ f37 f7 1"/>
              <a:gd name="f40" fmla="*/ f39 1 100000"/>
              <a:gd name="f41" fmla="*/ f38 f26 1"/>
              <a:gd name="f42" fmla="+- f29 0 f40"/>
              <a:gd name="f43" fmla="+- f42 f29 0"/>
              <a:gd name="f44" fmla="*/ f42 1 2"/>
              <a:gd name="f45" fmla="*/ f42 f26 1"/>
              <a:gd name="f46" fmla="*/ f43 1 2"/>
              <a:gd name="f47" fmla="*/ f44 f26 1"/>
              <a:gd name="f48" fmla="*/ f46 f26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4">
                <a:pos x="f47" y="f31"/>
              </a:cxn>
              <a:cxn ang="f25">
                <a:pos x="f47" y="f34"/>
              </a:cxn>
            </a:cxnLst>
            <a:rect l="f31" t="f31" r="f48" b="f34"/>
            <a:pathLst>
              <a:path>
                <a:moveTo>
                  <a:pt x="f31" y="f31"/>
                </a:moveTo>
                <a:lnTo>
                  <a:pt x="f45" y="f31"/>
                </a:lnTo>
                <a:lnTo>
                  <a:pt x="f35" y="f41"/>
                </a:lnTo>
                <a:lnTo>
                  <a:pt x="f45" y="f34"/>
                </a:lnTo>
                <a:lnTo>
                  <a:pt x="f31" y="f34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44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PLAN</a:t>
            </a:r>
          </a:p>
        </p:txBody>
      </p:sp>
      <p:sp>
        <p:nvSpPr>
          <p:cNvPr id="5" name="Flèche : chevron 6">
            <a:extLst>
              <a:ext uri="{FF2B5EF4-FFF2-40B4-BE49-F238E27FC236}">
                <a16:creationId xmlns:a16="http://schemas.microsoft.com/office/drawing/2014/main" id="{0048A5AE-241A-4D31-9BA5-D14B3DB580A6}"/>
              </a:ext>
            </a:extLst>
          </p:cNvPr>
          <p:cNvSpPr/>
          <p:nvPr/>
        </p:nvSpPr>
        <p:spPr>
          <a:xfrm>
            <a:off x="1516568" y="189573"/>
            <a:ext cx="3088888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INTRODUCTION GENERALE</a:t>
            </a:r>
          </a:p>
        </p:txBody>
      </p:sp>
      <p:sp>
        <p:nvSpPr>
          <p:cNvPr id="6" name="Flèche : chevron 7">
            <a:extLst>
              <a:ext uri="{FF2B5EF4-FFF2-40B4-BE49-F238E27FC236}">
                <a16:creationId xmlns:a16="http://schemas.microsoft.com/office/drawing/2014/main" id="{2451F010-4788-4FFE-BFAE-376546362DAF}"/>
              </a:ext>
            </a:extLst>
          </p:cNvPr>
          <p:cNvSpPr/>
          <p:nvPr/>
        </p:nvSpPr>
        <p:spPr>
          <a:xfrm>
            <a:off x="7077574" y="189573"/>
            <a:ext cx="2467279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1400" b="0" i="0" u="none" strike="noStrike" kern="1200" cap="none" spc="0" baseline="0" dirty="0" smtClean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CONTEXTE</a:t>
            </a:r>
            <a:r>
              <a:rPr lang="fr-FR" sz="1400" b="0" i="0" u="none" strike="noStrike" kern="1200" cap="none" spc="0" dirty="0" smtClean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 ET PROBLEMATIQUE</a:t>
            </a:r>
            <a:endParaRPr lang="fr-FR" sz="1400" b="0" i="0" u="none" strike="noStrike" kern="1200" cap="none" spc="0" baseline="0" dirty="0">
              <a:solidFill>
                <a:srgbClr val="000000"/>
              </a:solidFill>
              <a:uFillTx/>
              <a:latin typeface="Times New Roman" pitchFamily="18"/>
              <a:cs typeface="Times New Roman" pitchFamily="18"/>
            </a:endParaRPr>
          </a:p>
        </p:txBody>
      </p:sp>
      <p:sp>
        <p:nvSpPr>
          <p:cNvPr id="7" name="Flèche : chevron 8">
            <a:extLst>
              <a:ext uri="{FF2B5EF4-FFF2-40B4-BE49-F238E27FC236}">
                <a16:creationId xmlns:a16="http://schemas.microsoft.com/office/drawing/2014/main" id="{FFE8211D-D245-48BF-A489-D4517C96D1E1}"/>
              </a:ext>
            </a:extLst>
          </p:cNvPr>
          <p:cNvSpPr/>
          <p:nvPr/>
        </p:nvSpPr>
        <p:spPr>
          <a:xfrm>
            <a:off x="4278642" y="189573"/>
            <a:ext cx="3118954" cy="778931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ss"/>
              <a:gd name="f6" fmla="val 0"/>
              <a:gd name="f7" fmla="val 50000"/>
              <a:gd name="f8" fmla="+- 0 0 -360"/>
              <a:gd name="f9" fmla="+- 0 0 -270"/>
              <a:gd name="f10" fmla="+- 0 0 -180"/>
              <a:gd name="f11" fmla="abs f3"/>
              <a:gd name="f12" fmla="abs f4"/>
              <a:gd name="f13" fmla="abs f5"/>
              <a:gd name="f14" fmla="*/ f8 f0 1"/>
              <a:gd name="f15" fmla="*/ f9 f0 1"/>
              <a:gd name="f16" fmla="*/ f10 f0 1"/>
              <a:gd name="f17" fmla="?: f11 f3 1"/>
              <a:gd name="f18" fmla="?: f12 f4 1"/>
              <a:gd name="f19" fmla="?: f13 f5 1"/>
              <a:gd name="f20" fmla="*/ f14 1 f2"/>
              <a:gd name="f21" fmla="*/ f15 1 f2"/>
              <a:gd name="f22" fmla="*/ f16 1 f2"/>
              <a:gd name="f23" fmla="*/ f17 1 21600"/>
              <a:gd name="f24" fmla="*/ f18 1 21600"/>
              <a:gd name="f25" fmla="*/ 21600 f17 1"/>
              <a:gd name="f26" fmla="*/ 21600 f18 1"/>
              <a:gd name="f27" fmla="+- f20 0 f1"/>
              <a:gd name="f28" fmla="+- f21 0 f1"/>
              <a:gd name="f29" fmla="+- f22 0 f1"/>
              <a:gd name="f30" fmla="min f24 f23"/>
              <a:gd name="f31" fmla="*/ f25 1 f19"/>
              <a:gd name="f32" fmla="*/ f26 1 f19"/>
              <a:gd name="f33" fmla="val f31"/>
              <a:gd name="f34" fmla="val f32"/>
              <a:gd name="f35" fmla="*/ f6 f30 1"/>
              <a:gd name="f36" fmla="+- f34 0 f6"/>
              <a:gd name="f37" fmla="+- f33 0 f6"/>
              <a:gd name="f38" fmla="*/ f34 f30 1"/>
              <a:gd name="f39" fmla="*/ f33 f30 1"/>
              <a:gd name="f40" fmla="*/ f36 1 2"/>
              <a:gd name="f41" fmla="min f37 f36"/>
              <a:gd name="f42" fmla="+- f6 f40 0"/>
              <a:gd name="f43" fmla="*/ f41 f7 1"/>
              <a:gd name="f44" fmla="*/ f43 1 100000"/>
              <a:gd name="f45" fmla="*/ f42 f30 1"/>
              <a:gd name="f46" fmla="+- f33 0 f44"/>
              <a:gd name="f47" fmla="*/ f44 f30 1"/>
              <a:gd name="f48" fmla="*/ f46 1 2"/>
              <a:gd name="f49" fmla="+- f46 0 f44"/>
              <a:gd name="f50" fmla="*/ f46 f30 1"/>
              <a:gd name="f51" fmla="?: f49 f44 f6"/>
              <a:gd name="f52" fmla="?: f49 f46 f33"/>
              <a:gd name="f53" fmla="*/ f48 f30 1"/>
              <a:gd name="f54" fmla="*/ f51 f30 1"/>
              <a:gd name="f55" fmla="*/ f52 f30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53" y="f35"/>
              </a:cxn>
              <a:cxn ang="f28">
                <a:pos x="f47" y="f45"/>
              </a:cxn>
              <a:cxn ang="f29">
                <a:pos x="f53" y="f38"/>
              </a:cxn>
            </a:cxnLst>
            <a:rect l="f54" t="f35" r="f55" b="f38"/>
            <a:pathLst>
              <a:path>
                <a:moveTo>
                  <a:pt x="f35" y="f35"/>
                </a:moveTo>
                <a:lnTo>
                  <a:pt x="f50" y="f35"/>
                </a:lnTo>
                <a:lnTo>
                  <a:pt x="f39" y="f45"/>
                </a:lnTo>
                <a:lnTo>
                  <a:pt x="f50" y="f38"/>
                </a:lnTo>
                <a:lnTo>
                  <a:pt x="f35" y="f38"/>
                </a:lnTo>
                <a:lnTo>
                  <a:pt x="f47" y="f45"/>
                </a:lnTo>
                <a:close/>
              </a:path>
            </a:pathLst>
          </a:custGeom>
          <a:solidFill>
            <a:srgbClr val="AFABAB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fr-FR" sz="2000" b="0" i="0" u="none" strike="noStrike" kern="1200" cap="none" spc="0" baseline="0">
                <a:solidFill>
                  <a:srgbClr val="000000"/>
                </a:solidFill>
                <a:uFillTx/>
                <a:latin typeface="Times New Roman" pitchFamily="18"/>
                <a:cs typeface="Times New Roman" pitchFamily="18"/>
              </a:rPr>
              <a:t>PRESENTATION DE L’ENTREPRISE</a:t>
            </a:r>
          </a:p>
        </p:txBody>
      </p:sp>
      <p:grpSp>
        <p:nvGrpSpPr>
          <p:cNvPr id="10" name="Groupe 9"/>
          <p:cNvGrpSpPr/>
          <p:nvPr/>
        </p:nvGrpSpPr>
        <p:grpSpPr>
          <a:xfrm>
            <a:off x="2232363" y="1126225"/>
            <a:ext cx="7614393" cy="773359"/>
            <a:chOff x="652989" y="1241680"/>
            <a:chExt cx="7614393" cy="773359"/>
          </a:xfrm>
        </p:grpSpPr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EC2234B0-FED4-4076-89E6-2A4255E11BD1}"/>
                </a:ext>
              </a:extLst>
            </p:cNvPr>
            <p:cNvSpPr txBox="1"/>
            <p:nvPr/>
          </p:nvSpPr>
          <p:spPr>
            <a:xfrm>
              <a:off x="652989" y="1330404"/>
              <a:ext cx="76143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FR" sz="3200" b="1" dirty="0" smtClean="0">
                  <a:ln w="0"/>
                  <a:solidFill>
                    <a:schemeClr val="tx1">
                      <a:lumMod val="95000"/>
                    </a:schemeClr>
                  </a:solidFill>
                  <a:effectLst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  ARCHITECTURE  </a:t>
              </a:r>
              <a:r>
                <a:rPr lang="fr-FR" sz="3200" b="1" dirty="0">
                  <a:ln w="0"/>
                  <a:solidFill>
                    <a:schemeClr val="tx1">
                      <a:lumMod val="95000"/>
                    </a:schemeClr>
                  </a:solidFill>
                  <a:effectLst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fr-FR" sz="3200" b="1" dirty="0" smtClean="0">
                  <a:ln w="0"/>
                  <a:solidFill>
                    <a:schemeClr val="tx1">
                      <a:lumMod val="95000"/>
                    </a:schemeClr>
                  </a:solidFill>
                  <a:effectLst>
                    <a:reflection blurRad="6350" stA="53000" endA="300" endPos="35500" dir="5400000" sy="-90000" algn="bl" rotWithShape="0"/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HYBRIDE</a:t>
              </a:r>
              <a:endParaRPr lang="fr-FR" sz="3200" b="1" dirty="0">
                <a:ln w="0"/>
                <a:solidFill>
                  <a:schemeClr val="tx1">
                    <a:lumMod val="95000"/>
                  </a:schemeClr>
                </a:solidFill>
                <a:effectLst>
                  <a:reflection blurRad="6350" stA="53000" endA="300" endPos="35500" dir="5400000" sy="-90000" algn="bl" rotWithShape="0"/>
                </a:effectLst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Virage 8"/>
            <p:cNvSpPr/>
            <p:nvPr/>
          </p:nvSpPr>
          <p:spPr>
            <a:xfrm>
              <a:off x="652989" y="1241680"/>
              <a:ext cx="562126" cy="356762"/>
            </a:xfrm>
            <a:prstGeom prst="bentArrow">
              <a:avLst>
                <a:gd name="adj1" fmla="val 25000"/>
                <a:gd name="adj2" fmla="val 25000"/>
                <a:gd name="adj3" fmla="val 0"/>
                <a:gd name="adj4" fmla="val 0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6" name="Virage 65"/>
            <p:cNvSpPr/>
            <p:nvPr/>
          </p:nvSpPr>
          <p:spPr>
            <a:xfrm rot="10800000">
              <a:off x="7566140" y="1658277"/>
              <a:ext cx="562126" cy="356762"/>
            </a:xfrm>
            <a:prstGeom prst="bentArrow">
              <a:avLst>
                <a:gd name="adj1" fmla="val 25000"/>
                <a:gd name="adj2" fmla="val 25000"/>
                <a:gd name="adj3" fmla="val 0"/>
                <a:gd name="adj4" fmla="val 0"/>
              </a:avLst>
            </a:pr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640" y="2227458"/>
            <a:ext cx="7620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02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0B082E"/>
      </a:dk2>
      <a:lt2>
        <a:srgbClr val="F3F3F2"/>
      </a:lt2>
      <a:accent1>
        <a:srgbClr val="62B4C6"/>
      </a:accent1>
      <a:accent2>
        <a:srgbClr val="1B376E"/>
      </a:accent2>
      <a:accent3>
        <a:srgbClr val="9EBE55"/>
      </a:accent3>
      <a:accent4>
        <a:srgbClr val="C65E5E"/>
      </a:accent4>
      <a:accent5>
        <a:srgbClr val="D3BA55"/>
      </a:accent5>
      <a:accent6>
        <a:srgbClr val="96648A"/>
      </a:accent6>
      <a:hlink>
        <a:srgbClr val="62B4C6"/>
      </a:hlink>
      <a:folHlink>
        <a:srgbClr val="96648A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D71F8F05-6246-47AF-9E68-E57F6C93F792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2376</TotalTime>
  <Words>330</Words>
  <Application>Microsoft Office PowerPoint</Application>
  <PresentationFormat>Grand écran</PresentationFormat>
  <Paragraphs>113</Paragraphs>
  <Slides>13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14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8" baseType="lpstr">
      <vt:lpstr>Arial</vt:lpstr>
      <vt:lpstr>Calibri</vt:lpstr>
      <vt:lpstr>Cambria Math</vt:lpstr>
      <vt:lpstr>Candara</vt:lpstr>
      <vt:lpstr>Century</vt:lpstr>
      <vt:lpstr>Century Gothic</vt:lpstr>
      <vt:lpstr>Comic Sans MS</vt:lpstr>
      <vt:lpstr>Gill Sans MT</vt:lpstr>
      <vt:lpstr>Impact</vt:lpstr>
      <vt:lpstr>Lucida Bright</vt:lpstr>
      <vt:lpstr>Monotype Corsiva</vt:lpstr>
      <vt:lpstr>Sitka Banner</vt:lpstr>
      <vt:lpstr>Times New Roman</vt:lpstr>
      <vt:lpstr>Wingdings</vt:lpstr>
      <vt:lpstr>Badge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Augustine Ngo Bonde</dc:creator>
  <cp:lastModifiedBy>maxime doaw</cp:lastModifiedBy>
  <cp:revision>197</cp:revision>
  <dcterms:created xsi:type="dcterms:W3CDTF">2021-09-15T10:51:04Z</dcterms:created>
  <dcterms:modified xsi:type="dcterms:W3CDTF">2025-07-29T22:12:46Z</dcterms:modified>
</cp:coreProperties>
</file>